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98" r:id="rId4"/>
  </p:sldMasterIdLst>
  <p:notesMasterIdLst>
    <p:notesMasterId r:id="rId38"/>
  </p:notesMasterIdLst>
  <p:handoutMasterIdLst>
    <p:handoutMasterId r:id="rId39"/>
  </p:handoutMasterIdLst>
  <p:sldIdLst>
    <p:sldId id="256" r:id="rId5"/>
    <p:sldId id="308" r:id="rId6"/>
    <p:sldId id="274" r:id="rId7"/>
    <p:sldId id="275" r:id="rId8"/>
    <p:sldId id="279" r:id="rId9"/>
    <p:sldId id="280" r:id="rId10"/>
    <p:sldId id="276" r:id="rId11"/>
    <p:sldId id="312" r:id="rId12"/>
    <p:sldId id="287" r:id="rId13"/>
    <p:sldId id="281" r:id="rId14"/>
    <p:sldId id="282" r:id="rId15"/>
    <p:sldId id="283" r:id="rId16"/>
    <p:sldId id="311" r:id="rId17"/>
    <p:sldId id="315" r:id="rId18"/>
    <p:sldId id="286" r:id="rId19"/>
    <p:sldId id="307" r:id="rId20"/>
    <p:sldId id="313" r:id="rId21"/>
    <p:sldId id="310" r:id="rId22"/>
    <p:sldId id="316" r:id="rId23"/>
    <p:sldId id="289" r:id="rId24"/>
    <p:sldId id="292" r:id="rId25"/>
    <p:sldId id="290" r:id="rId26"/>
    <p:sldId id="296" r:id="rId27"/>
    <p:sldId id="298" r:id="rId28"/>
    <p:sldId id="293" r:id="rId29"/>
    <p:sldId id="299" r:id="rId30"/>
    <p:sldId id="314" r:id="rId31"/>
    <p:sldId id="301" r:id="rId32"/>
    <p:sldId id="294" r:id="rId33"/>
    <p:sldId id="302" r:id="rId34"/>
    <p:sldId id="303" r:id="rId35"/>
    <p:sldId id="304" r:id="rId36"/>
    <p:sldId id="266" r:id="rId37"/>
  </p:sldIdLst>
  <p:sldSz cx="12192000" cy="6858000"/>
  <p:notesSz cx="7104063" cy="10234613"/>
  <p:embeddedFontLst>
    <p:embeddedFont>
      <p:font typeface="Lotuss Smart TX" panose="02000000000000000000" pitchFamily="50" charset="-34"/>
      <p:regular r:id="rId40"/>
    </p:embeddedFont>
    <p:embeddedFont>
      <p:font typeface="Prompt" panose="00000500000000000000" pitchFamily="2" charset="-34"/>
      <p:regular r:id="rId41"/>
      <p:bold r:id="rId42"/>
      <p:italic r:id="rId43"/>
      <p:boldItalic r:id="rId44"/>
    </p:embeddedFont>
    <p:embeddedFont>
      <p:font typeface="Prompt Medium" panose="00000600000000000000" pitchFamily="2" charset="-34"/>
      <p:regular r:id="rId45"/>
      <p: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B"/>
    <a:srgbClr val="FBB215"/>
    <a:srgbClr val="203864"/>
    <a:srgbClr val="50BBB5"/>
    <a:srgbClr val="00BC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533D8C-EC53-B348-722F-1627CD4BEB3C}" v="14" dt="2024-11-29T01:21:23.4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588"/>
  </p:normalViewPr>
  <p:slideViewPr>
    <p:cSldViewPr snapToGrid="0" snapToObjects="1">
      <p:cViewPr varScale="1">
        <p:scale>
          <a:sx n="62" d="100"/>
          <a:sy n="62" d="100"/>
        </p:scale>
        <p:origin x="756" y="5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eeraboon Pisansinsopon" userId="S::theeraboon.pisansinsopon@lotuss.com::b340375f-e5b7-4d8c-8405-44c887de1c46" providerId="AD" clId="Web-{0D533D8C-EC53-B348-722F-1627CD4BEB3C}"/>
    <pc:docChg chg="modSld">
      <pc:chgData name="Theeraboon Pisansinsopon" userId="S::theeraboon.pisansinsopon@lotuss.com::b340375f-e5b7-4d8c-8405-44c887de1c46" providerId="AD" clId="Web-{0D533D8C-EC53-B348-722F-1627CD4BEB3C}" dt="2024-11-29T01:21:23.442" v="13"/>
      <pc:docMkLst>
        <pc:docMk/>
      </pc:docMkLst>
      <pc:sldChg chg="addSp delSp modSp">
        <pc:chgData name="Theeraboon Pisansinsopon" userId="S::theeraboon.pisansinsopon@lotuss.com::b340375f-e5b7-4d8c-8405-44c887de1c46" providerId="AD" clId="Web-{0D533D8C-EC53-B348-722F-1627CD4BEB3C}" dt="2024-11-29T01:21:23.442" v="13"/>
        <pc:sldMkLst>
          <pc:docMk/>
          <pc:sldMk cId="2401201443" sldId="280"/>
        </pc:sldMkLst>
        <pc:spChg chg="add del">
          <ac:chgData name="Theeraboon Pisansinsopon" userId="S::theeraboon.pisansinsopon@lotuss.com::b340375f-e5b7-4d8c-8405-44c887de1c46" providerId="AD" clId="Web-{0D533D8C-EC53-B348-722F-1627CD4BEB3C}" dt="2024-11-29T01:21:23.442" v="13"/>
          <ac:spMkLst>
            <pc:docMk/>
            <pc:sldMk cId="2401201443" sldId="280"/>
            <ac:spMk id="59" creationId="{0EDD225E-E60D-41C4-A09B-B9523EF7B2A5}"/>
          </ac:spMkLst>
        </pc:spChg>
        <pc:spChg chg="add del">
          <ac:chgData name="Theeraboon Pisansinsopon" userId="S::theeraboon.pisansinsopon@lotuss.com::b340375f-e5b7-4d8c-8405-44c887de1c46" providerId="AD" clId="Web-{0D533D8C-EC53-B348-722F-1627CD4BEB3C}" dt="2024-11-29T01:21:23.442" v="10"/>
          <ac:spMkLst>
            <pc:docMk/>
            <pc:sldMk cId="2401201443" sldId="280"/>
            <ac:spMk id="61" creationId="{9C720A2C-776A-4FDB-8CEF-15BD2E3A23F4}"/>
          </ac:spMkLst>
        </pc:spChg>
        <pc:spChg chg="add del">
          <ac:chgData name="Theeraboon Pisansinsopon" userId="S::theeraboon.pisansinsopon@lotuss.com::b340375f-e5b7-4d8c-8405-44c887de1c46" providerId="AD" clId="Web-{0D533D8C-EC53-B348-722F-1627CD4BEB3C}" dt="2024-11-29T01:21:23.442" v="11"/>
          <ac:spMkLst>
            <pc:docMk/>
            <pc:sldMk cId="2401201443" sldId="280"/>
            <ac:spMk id="66" creationId="{D1E279CD-10AB-40B6-9E92-DACF164818D4}"/>
          </ac:spMkLst>
        </pc:spChg>
        <pc:spChg chg="add del mod">
          <ac:chgData name="Theeraboon Pisansinsopon" userId="S::theeraboon.pisansinsopon@lotuss.com::b340375f-e5b7-4d8c-8405-44c887de1c46" providerId="AD" clId="Web-{0D533D8C-EC53-B348-722F-1627CD4BEB3C}" dt="2024-11-29T01:21:23.442" v="12"/>
          <ac:spMkLst>
            <pc:docMk/>
            <pc:sldMk cId="2401201443" sldId="280"/>
            <ac:spMk id="67" creationId="{C77D55CF-8293-4F99-817C-7C6BDA9B6101}"/>
          </ac:spMkLst>
        </pc:spChg>
        <pc:spChg chg="add del">
          <ac:chgData name="Theeraboon Pisansinsopon" userId="S::theeraboon.pisansinsopon@lotuss.com::b340375f-e5b7-4d8c-8405-44c887de1c46" providerId="AD" clId="Web-{0D533D8C-EC53-B348-722F-1627CD4BEB3C}" dt="2024-11-29T01:21:23.442" v="9"/>
          <ac:spMkLst>
            <pc:docMk/>
            <pc:sldMk cId="2401201443" sldId="280"/>
            <ac:spMk id="85" creationId="{C2340573-B177-41A3-95CE-F0577AFBC992}"/>
          </ac:spMkLst>
        </pc:spChg>
        <pc:cxnChg chg="add del">
          <ac:chgData name="Theeraboon Pisansinsopon" userId="S::theeraboon.pisansinsopon@lotuss.com::b340375f-e5b7-4d8c-8405-44c887de1c46" providerId="AD" clId="Web-{0D533D8C-EC53-B348-722F-1627CD4BEB3C}" dt="2024-11-29T01:21:23.442" v="8"/>
          <ac:cxnSpMkLst>
            <pc:docMk/>
            <pc:sldMk cId="2401201443" sldId="280"/>
            <ac:cxnSpMk id="53" creationId="{F7325281-2435-4405-97E5-8E76050833F5}"/>
          </ac:cxnSpMkLst>
        </pc:cxnChg>
      </pc:sldChg>
    </pc:docChg>
  </pc:docChgLst>
  <pc:docChgLst>
    <pc:chgData name="Arisara Thienkarojanakul" userId="5d8c039a-c819-4f21-bf65-50b7fa1e4b3d" providerId="ADAL" clId="{6F6872EE-47E4-48B7-A8E7-DA6C5A7E30DF}"/>
    <pc:docChg chg="undo redo custSel addSld delSld modSld">
      <pc:chgData name="Arisara Thienkarojanakul" userId="5d8c039a-c819-4f21-bf65-50b7fa1e4b3d" providerId="ADAL" clId="{6F6872EE-47E4-48B7-A8E7-DA6C5A7E30DF}" dt="2024-10-08T08:38:01.849" v="585" actId="6549"/>
      <pc:docMkLst>
        <pc:docMk/>
      </pc:docMkLst>
      <pc:sldChg chg="modSp mod">
        <pc:chgData name="Arisara Thienkarojanakul" userId="5d8c039a-c819-4f21-bf65-50b7fa1e4b3d" providerId="ADAL" clId="{6F6872EE-47E4-48B7-A8E7-DA6C5A7E30DF}" dt="2024-09-24T09:29:49.368" v="403" actId="20577"/>
        <pc:sldMkLst>
          <pc:docMk/>
          <pc:sldMk cId="974431434" sldId="256"/>
        </pc:sldMkLst>
        <pc:spChg chg="mod">
          <ac:chgData name="Arisara Thienkarojanakul" userId="5d8c039a-c819-4f21-bf65-50b7fa1e4b3d" providerId="ADAL" clId="{6F6872EE-47E4-48B7-A8E7-DA6C5A7E30DF}" dt="2024-09-24T09:29:49.368" v="403" actId="20577"/>
          <ac:spMkLst>
            <pc:docMk/>
            <pc:sldMk cId="974431434" sldId="256"/>
            <ac:spMk id="5" creationId="{2F8DF221-5183-0844-88BB-B6AA644EC978}"/>
          </ac:spMkLst>
        </pc:spChg>
      </pc:sldChg>
      <pc:sldChg chg="modSp mod">
        <pc:chgData name="Arisara Thienkarojanakul" userId="5d8c039a-c819-4f21-bf65-50b7fa1e4b3d" providerId="ADAL" clId="{6F6872EE-47E4-48B7-A8E7-DA6C5A7E30DF}" dt="2024-09-24T09:30:52.574" v="437" actId="1035"/>
        <pc:sldMkLst>
          <pc:docMk/>
          <pc:sldMk cId="810912727" sldId="274"/>
        </pc:sldMkLst>
        <pc:spChg chg="mod">
          <ac:chgData name="Arisara Thienkarojanakul" userId="5d8c039a-c819-4f21-bf65-50b7fa1e4b3d" providerId="ADAL" clId="{6F6872EE-47E4-48B7-A8E7-DA6C5A7E30DF}" dt="2024-09-24T09:30:29.518" v="409" actId="255"/>
          <ac:spMkLst>
            <pc:docMk/>
            <pc:sldMk cId="810912727" sldId="274"/>
            <ac:spMk id="2" creationId="{CC6FCA0C-FFD9-4865-8323-7B546CA2F719}"/>
          </ac:spMkLst>
        </pc:spChg>
        <pc:spChg chg="mod">
          <ac:chgData name="Arisara Thienkarojanakul" userId="5d8c039a-c819-4f21-bf65-50b7fa1e4b3d" providerId="ADAL" clId="{6F6872EE-47E4-48B7-A8E7-DA6C5A7E30DF}" dt="2024-09-24T09:30:52.574" v="437" actId="1035"/>
          <ac:spMkLst>
            <pc:docMk/>
            <pc:sldMk cId="810912727" sldId="274"/>
            <ac:spMk id="42" creationId="{4A505A67-EF86-4272-8918-9EB19D0CFC50}"/>
          </ac:spMkLst>
        </pc:spChg>
        <pc:spChg chg="mod">
          <ac:chgData name="Arisara Thienkarojanakul" userId="5d8c039a-c819-4f21-bf65-50b7fa1e4b3d" providerId="ADAL" clId="{6F6872EE-47E4-48B7-A8E7-DA6C5A7E30DF}" dt="2024-09-24T09:30:52.574" v="437" actId="1035"/>
          <ac:spMkLst>
            <pc:docMk/>
            <pc:sldMk cId="810912727" sldId="274"/>
            <ac:spMk id="43" creationId="{17D101D3-9657-4427-924C-DA8C7C2B22CF}"/>
          </ac:spMkLst>
        </pc:spChg>
        <pc:spChg chg="mod">
          <ac:chgData name="Arisara Thienkarojanakul" userId="5d8c039a-c819-4f21-bf65-50b7fa1e4b3d" providerId="ADAL" clId="{6F6872EE-47E4-48B7-A8E7-DA6C5A7E30DF}" dt="2024-09-24T09:30:52.574" v="437" actId="1035"/>
          <ac:spMkLst>
            <pc:docMk/>
            <pc:sldMk cId="810912727" sldId="274"/>
            <ac:spMk id="44" creationId="{BABF1133-E493-4CDC-BCA6-02ECAF4A37A4}"/>
          </ac:spMkLst>
        </pc:spChg>
        <pc:grpChg chg="mod">
          <ac:chgData name="Arisara Thienkarojanakul" userId="5d8c039a-c819-4f21-bf65-50b7fa1e4b3d" providerId="ADAL" clId="{6F6872EE-47E4-48B7-A8E7-DA6C5A7E30DF}" dt="2024-09-24T09:30:52.574" v="437" actId="1035"/>
          <ac:grpSpMkLst>
            <pc:docMk/>
            <pc:sldMk cId="810912727" sldId="274"/>
            <ac:grpSpMk id="5" creationId="{D93C86D9-DD0B-405F-9399-DB09FCE629D7}"/>
          </ac:grpSpMkLst>
        </pc:grpChg>
        <pc:grpChg chg="mod">
          <ac:chgData name="Arisara Thienkarojanakul" userId="5d8c039a-c819-4f21-bf65-50b7fa1e4b3d" providerId="ADAL" clId="{6F6872EE-47E4-48B7-A8E7-DA6C5A7E30DF}" dt="2024-09-24T09:30:52.574" v="437" actId="1035"/>
          <ac:grpSpMkLst>
            <pc:docMk/>
            <pc:sldMk cId="810912727" sldId="274"/>
            <ac:grpSpMk id="9" creationId="{3DC3105F-A829-49B8-9D0A-B19884A9B06D}"/>
          </ac:grpSpMkLst>
        </pc:grpChg>
        <pc:grpChg chg="mod">
          <ac:chgData name="Arisara Thienkarojanakul" userId="5d8c039a-c819-4f21-bf65-50b7fa1e4b3d" providerId="ADAL" clId="{6F6872EE-47E4-48B7-A8E7-DA6C5A7E30DF}" dt="2024-09-24T09:30:52.574" v="437" actId="1035"/>
          <ac:grpSpMkLst>
            <pc:docMk/>
            <pc:sldMk cId="810912727" sldId="274"/>
            <ac:grpSpMk id="14" creationId="{CD35C0C1-9EE0-40C6-A94B-13167A8D27D6}"/>
          </ac:grpSpMkLst>
        </pc:grpChg>
      </pc:sldChg>
      <pc:sldChg chg="modSp mod">
        <pc:chgData name="Arisara Thienkarojanakul" userId="5d8c039a-c819-4f21-bf65-50b7fa1e4b3d" providerId="ADAL" clId="{6F6872EE-47E4-48B7-A8E7-DA6C5A7E30DF}" dt="2024-09-24T09:32:02.036" v="440" actId="1076"/>
        <pc:sldMkLst>
          <pc:docMk/>
          <pc:sldMk cId="505581205" sldId="279"/>
        </pc:sldMkLst>
        <pc:spChg chg="mod">
          <ac:chgData name="Arisara Thienkarojanakul" userId="5d8c039a-c819-4f21-bf65-50b7fa1e4b3d" providerId="ADAL" clId="{6F6872EE-47E4-48B7-A8E7-DA6C5A7E30DF}" dt="2024-09-24T09:32:02.036" v="440" actId="1076"/>
          <ac:spMkLst>
            <pc:docMk/>
            <pc:sldMk cId="505581205" sldId="279"/>
            <ac:spMk id="4" creationId="{791FE1F7-DE7C-472C-8CE2-EB7C6D57DB9A}"/>
          </ac:spMkLst>
        </pc:spChg>
      </pc:sldChg>
      <pc:sldChg chg="modSp mod">
        <pc:chgData name="Arisara Thienkarojanakul" userId="5d8c039a-c819-4f21-bf65-50b7fa1e4b3d" providerId="ADAL" clId="{6F6872EE-47E4-48B7-A8E7-DA6C5A7E30DF}" dt="2024-09-24T09:32:24.091" v="443" actId="1076"/>
        <pc:sldMkLst>
          <pc:docMk/>
          <pc:sldMk cId="2401201443" sldId="280"/>
        </pc:sldMkLst>
        <pc:spChg chg="mod">
          <ac:chgData name="Arisara Thienkarojanakul" userId="5d8c039a-c819-4f21-bf65-50b7fa1e4b3d" providerId="ADAL" clId="{6F6872EE-47E4-48B7-A8E7-DA6C5A7E30DF}" dt="2024-09-24T09:32:24.091" v="443" actId="1076"/>
          <ac:spMkLst>
            <pc:docMk/>
            <pc:sldMk cId="2401201443" sldId="280"/>
            <ac:spMk id="79" creationId="{69739CC8-9B4A-4426-8976-C6DABF81236F}"/>
          </ac:spMkLst>
        </pc:spChg>
      </pc:sldChg>
      <pc:sldChg chg="modSp mod">
        <pc:chgData name="Arisara Thienkarojanakul" userId="5d8c039a-c819-4f21-bf65-50b7fa1e4b3d" providerId="ADAL" clId="{6F6872EE-47E4-48B7-A8E7-DA6C5A7E30DF}" dt="2024-09-24T09:42:39.546" v="516" actId="113"/>
        <pc:sldMkLst>
          <pc:docMk/>
          <pc:sldMk cId="1627162066" sldId="281"/>
        </pc:sldMkLst>
        <pc:spChg chg="mod">
          <ac:chgData name="Arisara Thienkarojanakul" userId="5d8c039a-c819-4f21-bf65-50b7fa1e4b3d" providerId="ADAL" clId="{6F6872EE-47E4-48B7-A8E7-DA6C5A7E30DF}" dt="2024-09-24T09:42:39.546" v="516" actId="113"/>
          <ac:spMkLst>
            <pc:docMk/>
            <pc:sldMk cId="1627162066" sldId="281"/>
            <ac:spMk id="3" creationId="{499DFBBB-55E4-4BC2-848C-A688998A1EF9}"/>
          </ac:spMkLst>
        </pc:spChg>
        <pc:spChg chg="mod">
          <ac:chgData name="Arisara Thienkarojanakul" userId="5d8c039a-c819-4f21-bf65-50b7fa1e4b3d" providerId="ADAL" clId="{6F6872EE-47E4-48B7-A8E7-DA6C5A7E30DF}" dt="2024-09-24T08:46:47.734" v="13" actId="2711"/>
          <ac:spMkLst>
            <pc:docMk/>
            <pc:sldMk cId="1627162066" sldId="281"/>
            <ac:spMk id="7" creationId="{CF1C83D6-2C6E-4DBB-8071-0DAFB4061CCB}"/>
          </ac:spMkLst>
        </pc:spChg>
      </pc:sldChg>
      <pc:sldChg chg="modSp mod">
        <pc:chgData name="Arisara Thienkarojanakul" userId="5d8c039a-c819-4f21-bf65-50b7fa1e4b3d" providerId="ADAL" clId="{6F6872EE-47E4-48B7-A8E7-DA6C5A7E30DF}" dt="2024-09-24T09:40:13.402" v="504"/>
        <pc:sldMkLst>
          <pc:docMk/>
          <pc:sldMk cId="2946519257" sldId="282"/>
        </pc:sldMkLst>
        <pc:spChg chg="mod">
          <ac:chgData name="Arisara Thienkarojanakul" userId="5d8c039a-c819-4f21-bf65-50b7fa1e4b3d" providerId="ADAL" clId="{6F6872EE-47E4-48B7-A8E7-DA6C5A7E30DF}" dt="2024-09-24T09:38:05.328" v="484" actId="1076"/>
          <ac:spMkLst>
            <pc:docMk/>
            <pc:sldMk cId="2946519257" sldId="282"/>
            <ac:spMk id="11" creationId="{2F79DDA2-9066-4E9C-9815-4A57AB14E2C9}"/>
          </ac:spMkLst>
        </pc:spChg>
        <pc:spChg chg="mod">
          <ac:chgData name="Arisara Thienkarojanakul" userId="5d8c039a-c819-4f21-bf65-50b7fa1e4b3d" providerId="ADAL" clId="{6F6872EE-47E4-48B7-A8E7-DA6C5A7E30DF}" dt="2024-09-24T09:37:50.252" v="483" actId="403"/>
          <ac:spMkLst>
            <pc:docMk/>
            <pc:sldMk cId="2946519257" sldId="282"/>
            <ac:spMk id="21" creationId="{F938E3F4-1D96-49F0-BCAB-430712B1A730}"/>
          </ac:spMkLst>
        </pc:spChg>
        <pc:spChg chg="mod">
          <ac:chgData name="Arisara Thienkarojanakul" userId="5d8c039a-c819-4f21-bf65-50b7fa1e4b3d" providerId="ADAL" clId="{6F6872EE-47E4-48B7-A8E7-DA6C5A7E30DF}" dt="2024-09-24T09:38:53.391" v="496" actId="27636"/>
          <ac:spMkLst>
            <pc:docMk/>
            <pc:sldMk cId="2946519257" sldId="282"/>
            <ac:spMk id="22" creationId="{ED8CEB22-A3BA-4097-9690-DD0AAE2BB2F7}"/>
          </ac:spMkLst>
        </pc:spChg>
        <pc:spChg chg="mod">
          <ac:chgData name="Arisara Thienkarojanakul" userId="5d8c039a-c819-4f21-bf65-50b7fa1e4b3d" providerId="ADAL" clId="{6F6872EE-47E4-48B7-A8E7-DA6C5A7E30DF}" dt="2024-09-24T09:39:34.845" v="502" actId="403"/>
          <ac:spMkLst>
            <pc:docMk/>
            <pc:sldMk cId="2946519257" sldId="282"/>
            <ac:spMk id="23" creationId="{F8D744EF-F35C-4210-9DEF-0BAC0634646F}"/>
          </ac:spMkLst>
        </pc:spChg>
        <pc:spChg chg="mod">
          <ac:chgData name="Arisara Thienkarojanakul" userId="5d8c039a-c819-4f21-bf65-50b7fa1e4b3d" providerId="ADAL" clId="{6F6872EE-47E4-48B7-A8E7-DA6C5A7E30DF}" dt="2024-09-24T09:37:23.250" v="477" actId="14100"/>
          <ac:spMkLst>
            <pc:docMk/>
            <pc:sldMk cId="2946519257" sldId="282"/>
            <ac:spMk id="24" creationId="{87A7A7CD-C381-458C-8E62-451F718791F0}"/>
          </ac:spMkLst>
        </pc:spChg>
        <pc:spChg chg="mod">
          <ac:chgData name="Arisara Thienkarojanakul" userId="5d8c039a-c819-4f21-bf65-50b7fa1e4b3d" providerId="ADAL" clId="{6F6872EE-47E4-48B7-A8E7-DA6C5A7E30DF}" dt="2024-09-24T09:36:58.582" v="471" actId="1076"/>
          <ac:spMkLst>
            <pc:docMk/>
            <pc:sldMk cId="2946519257" sldId="282"/>
            <ac:spMk id="25" creationId="{1638F401-1BB4-4C0C-A162-14685F914BFB}"/>
          </ac:spMkLst>
        </pc:spChg>
        <pc:spChg chg="mod">
          <ac:chgData name="Arisara Thienkarojanakul" userId="5d8c039a-c819-4f21-bf65-50b7fa1e4b3d" providerId="ADAL" clId="{6F6872EE-47E4-48B7-A8E7-DA6C5A7E30DF}" dt="2024-09-24T09:37:20.021" v="476" actId="14100"/>
          <ac:spMkLst>
            <pc:docMk/>
            <pc:sldMk cId="2946519257" sldId="282"/>
            <ac:spMk id="26" creationId="{99BE1FDF-3733-42B2-A225-E4A801BA3456}"/>
          </ac:spMkLst>
        </pc:spChg>
        <pc:spChg chg="mod">
          <ac:chgData name="Arisara Thienkarojanakul" userId="5d8c039a-c819-4f21-bf65-50b7fa1e4b3d" providerId="ADAL" clId="{6F6872EE-47E4-48B7-A8E7-DA6C5A7E30DF}" dt="2024-09-24T09:39:56.874" v="503" actId="1076"/>
          <ac:spMkLst>
            <pc:docMk/>
            <pc:sldMk cId="2946519257" sldId="282"/>
            <ac:spMk id="27" creationId="{C4F70F9E-AAE0-4302-81EE-6EB6C17A3C38}"/>
          </ac:spMkLst>
        </pc:spChg>
        <pc:graphicFrameChg chg="mod">
          <ac:chgData name="Arisara Thienkarojanakul" userId="5d8c039a-c819-4f21-bf65-50b7fa1e4b3d" providerId="ADAL" clId="{6F6872EE-47E4-48B7-A8E7-DA6C5A7E30DF}" dt="2024-09-24T09:40:13.402" v="504"/>
          <ac:graphicFrameMkLst>
            <pc:docMk/>
            <pc:sldMk cId="2946519257" sldId="282"/>
            <ac:graphicFrameMk id="20" creationId="{80D0853A-0567-46F4-95F2-47A81AC18950}"/>
          </ac:graphicFrameMkLst>
        </pc:graphicFrameChg>
      </pc:sldChg>
      <pc:sldChg chg="addSp delSp modSp mod">
        <pc:chgData name="Arisara Thienkarojanakul" userId="5d8c039a-c819-4f21-bf65-50b7fa1e4b3d" providerId="ADAL" clId="{6F6872EE-47E4-48B7-A8E7-DA6C5A7E30DF}" dt="2024-09-24T09:27:39.639" v="370" actId="2085"/>
        <pc:sldMkLst>
          <pc:docMk/>
          <pc:sldMk cId="266639896" sldId="283"/>
        </pc:sldMkLst>
        <pc:spChg chg="add mod">
          <ac:chgData name="Arisara Thienkarojanakul" userId="5d8c039a-c819-4f21-bf65-50b7fa1e4b3d" providerId="ADAL" clId="{6F6872EE-47E4-48B7-A8E7-DA6C5A7E30DF}" dt="2024-09-24T09:27:39.639" v="370" actId="2085"/>
          <ac:spMkLst>
            <pc:docMk/>
            <pc:sldMk cId="266639896" sldId="283"/>
            <ac:spMk id="2" creationId="{CEFAAB7A-54A3-49C1-9BE4-584DD33A3658}"/>
          </ac:spMkLst>
        </pc:spChg>
        <pc:spChg chg="add del mod">
          <ac:chgData name="Arisara Thienkarojanakul" userId="5d8c039a-c819-4f21-bf65-50b7fa1e4b3d" providerId="ADAL" clId="{6F6872EE-47E4-48B7-A8E7-DA6C5A7E30DF}" dt="2024-09-24T09:24:04.203" v="301" actId="478"/>
          <ac:spMkLst>
            <pc:docMk/>
            <pc:sldMk cId="266639896" sldId="283"/>
            <ac:spMk id="4" creationId="{86AC7470-44D6-4DBD-981E-6BE863B0D109}"/>
          </ac:spMkLst>
        </pc:spChg>
        <pc:spChg chg="add mod">
          <ac:chgData name="Arisara Thienkarojanakul" userId="5d8c039a-c819-4f21-bf65-50b7fa1e4b3d" providerId="ADAL" clId="{6F6872EE-47E4-48B7-A8E7-DA6C5A7E30DF}" dt="2024-09-24T09:27:00.367" v="363" actId="14100"/>
          <ac:spMkLst>
            <pc:docMk/>
            <pc:sldMk cId="266639896" sldId="283"/>
            <ac:spMk id="5" creationId="{A4163D58-AD04-4C5C-8DB6-88A43DFCEDA8}"/>
          </ac:spMkLst>
        </pc:spChg>
        <pc:spChg chg="add mod">
          <ac:chgData name="Arisara Thienkarojanakul" userId="5d8c039a-c819-4f21-bf65-50b7fa1e4b3d" providerId="ADAL" clId="{6F6872EE-47E4-48B7-A8E7-DA6C5A7E30DF}" dt="2024-09-24T09:27:15.980" v="366" actId="1076"/>
          <ac:spMkLst>
            <pc:docMk/>
            <pc:sldMk cId="266639896" sldId="283"/>
            <ac:spMk id="6" creationId="{B365E082-8EED-4AF6-B9A8-5CB6DD52DA61}"/>
          </ac:spMkLst>
        </pc:spChg>
        <pc:picChg chg="mod modCrop">
          <ac:chgData name="Arisara Thienkarojanakul" userId="5d8c039a-c819-4f21-bf65-50b7fa1e4b3d" providerId="ADAL" clId="{6F6872EE-47E4-48B7-A8E7-DA6C5A7E30DF}" dt="2024-09-24T09:26:53.198" v="361" actId="1076"/>
          <ac:picMkLst>
            <pc:docMk/>
            <pc:sldMk cId="266639896" sldId="283"/>
            <ac:picMk id="3" creationId="{F5EB3A0C-5870-44A2-ADE8-A332E668BFFA}"/>
          </ac:picMkLst>
        </pc:picChg>
        <pc:picChg chg="add mod modCrop">
          <ac:chgData name="Arisara Thienkarojanakul" userId="5d8c039a-c819-4f21-bf65-50b7fa1e4b3d" providerId="ADAL" clId="{6F6872EE-47E4-48B7-A8E7-DA6C5A7E30DF}" dt="2024-09-24T09:27:19.359" v="367" actId="1076"/>
          <ac:picMkLst>
            <pc:docMk/>
            <pc:sldMk cId="266639896" sldId="283"/>
            <ac:picMk id="7" creationId="{57E4F499-9926-49B4-AC23-C05B43130A18}"/>
          </ac:picMkLst>
        </pc:picChg>
      </pc:sldChg>
      <pc:sldChg chg="modSp mod">
        <pc:chgData name="Arisara Thienkarojanakul" userId="5d8c039a-c819-4f21-bf65-50b7fa1e4b3d" providerId="ADAL" clId="{6F6872EE-47E4-48B7-A8E7-DA6C5A7E30DF}" dt="2024-09-24T08:47:08.621" v="14" actId="2711"/>
        <pc:sldMkLst>
          <pc:docMk/>
          <pc:sldMk cId="3008231102" sldId="286"/>
        </pc:sldMkLst>
        <pc:spChg chg="mod">
          <ac:chgData name="Arisara Thienkarojanakul" userId="5d8c039a-c819-4f21-bf65-50b7fa1e4b3d" providerId="ADAL" clId="{6F6872EE-47E4-48B7-A8E7-DA6C5A7E30DF}" dt="2024-09-24T08:44:46.270" v="1" actId="1076"/>
          <ac:spMkLst>
            <pc:docMk/>
            <pc:sldMk cId="3008231102" sldId="286"/>
            <ac:spMk id="2" creationId="{6B0D3924-433D-4521-8344-398B662E8EE1}"/>
          </ac:spMkLst>
        </pc:spChg>
        <pc:spChg chg="mod">
          <ac:chgData name="Arisara Thienkarojanakul" userId="5d8c039a-c819-4f21-bf65-50b7fa1e4b3d" providerId="ADAL" clId="{6F6872EE-47E4-48B7-A8E7-DA6C5A7E30DF}" dt="2024-09-24T08:45:00.459" v="4" actId="1076"/>
          <ac:spMkLst>
            <pc:docMk/>
            <pc:sldMk cId="3008231102" sldId="286"/>
            <ac:spMk id="3" creationId="{17B3DDDE-0791-4A4D-B6AF-D6553DE179AC}"/>
          </ac:spMkLst>
        </pc:spChg>
        <pc:spChg chg="mod">
          <ac:chgData name="Arisara Thienkarojanakul" userId="5d8c039a-c819-4f21-bf65-50b7fa1e4b3d" providerId="ADAL" clId="{6F6872EE-47E4-48B7-A8E7-DA6C5A7E30DF}" dt="2024-09-24T08:47:08.621" v="14" actId="2711"/>
          <ac:spMkLst>
            <pc:docMk/>
            <pc:sldMk cId="3008231102" sldId="286"/>
            <ac:spMk id="4" creationId="{D51FCCAA-59B8-43A8-B1DF-644E3E29DF1B}"/>
          </ac:spMkLst>
        </pc:spChg>
      </pc:sldChg>
      <pc:sldChg chg="modSp mod">
        <pc:chgData name="Arisara Thienkarojanakul" userId="5d8c039a-c819-4f21-bf65-50b7fa1e4b3d" providerId="ADAL" clId="{6F6872EE-47E4-48B7-A8E7-DA6C5A7E30DF}" dt="2024-09-24T08:46:40.970" v="12" actId="2711"/>
        <pc:sldMkLst>
          <pc:docMk/>
          <pc:sldMk cId="1264738958" sldId="287"/>
        </pc:sldMkLst>
        <pc:spChg chg="mod">
          <ac:chgData name="Arisara Thienkarojanakul" userId="5d8c039a-c819-4f21-bf65-50b7fa1e4b3d" providerId="ADAL" clId="{6F6872EE-47E4-48B7-A8E7-DA6C5A7E30DF}" dt="2024-09-24T08:46:40.970" v="12" actId="2711"/>
          <ac:spMkLst>
            <pc:docMk/>
            <pc:sldMk cId="1264738958" sldId="287"/>
            <ac:spMk id="4" creationId="{6B6C1FB3-1C3E-4EDD-8DC7-772C421A6F5B}"/>
          </ac:spMkLst>
        </pc:spChg>
      </pc:sldChg>
      <pc:sldChg chg="modSp mod">
        <pc:chgData name="Arisara Thienkarojanakul" userId="5d8c039a-c819-4f21-bf65-50b7fa1e4b3d" providerId="ADAL" clId="{6F6872EE-47E4-48B7-A8E7-DA6C5A7E30DF}" dt="2024-09-24T09:19:03.804" v="279" actId="1076"/>
        <pc:sldMkLst>
          <pc:docMk/>
          <pc:sldMk cId="1055677715" sldId="289"/>
        </pc:sldMkLst>
        <pc:spChg chg="mod">
          <ac:chgData name="Arisara Thienkarojanakul" userId="5d8c039a-c819-4f21-bf65-50b7fa1e4b3d" providerId="ADAL" clId="{6F6872EE-47E4-48B7-A8E7-DA6C5A7E30DF}" dt="2024-09-24T08:58:09.711" v="64" actId="1076"/>
          <ac:spMkLst>
            <pc:docMk/>
            <pc:sldMk cId="1055677715" sldId="289"/>
            <ac:spMk id="2" creationId="{6B0D3924-433D-4521-8344-398B662E8EE1}"/>
          </ac:spMkLst>
        </pc:spChg>
        <pc:spChg chg="mod">
          <ac:chgData name="Arisara Thienkarojanakul" userId="5d8c039a-c819-4f21-bf65-50b7fa1e4b3d" providerId="ADAL" clId="{6F6872EE-47E4-48B7-A8E7-DA6C5A7E30DF}" dt="2024-09-24T09:19:03.804" v="279" actId="1076"/>
          <ac:spMkLst>
            <pc:docMk/>
            <pc:sldMk cId="1055677715" sldId="289"/>
            <ac:spMk id="3" creationId="{17B3DDDE-0791-4A4D-B6AF-D6553DE179AC}"/>
          </ac:spMkLst>
        </pc:spChg>
        <pc:spChg chg="mod">
          <ac:chgData name="Arisara Thienkarojanakul" userId="5d8c039a-c819-4f21-bf65-50b7fa1e4b3d" providerId="ADAL" clId="{6F6872EE-47E4-48B7-A8E7-DA6C5A7E30DF}" dt="2024-09-24T08:56:51.108" v="40" actId="2711"/>
          <ac:spMkLst>
            <pc:docMk/>
            <pc:sldMk cId="1055677715" sldId="289"/>
            <ac:spMk id="4" creationId="{006231DA-C999-4167-890C-91CA2352CC76}"/>
          </ac:spMkLst>
        </pc:spChg>
      </pc:sldChg>
      <pc:sldChg chg="modSp mod">
        <pc:chgData name="Arisara Thienkarojanakul" userId="5d8c039a-c819-4f21-bf65-50b7fa1e4b3d" providerId="ADAL" clId="{6F6872EE-47E4-48B7-A8E7-DA6C5A7E30DF}" dt="2024-09-24T09:18:39.410" v="278" actId="1076"/>
        <pc:sldMkLst>
          <pc:docMk/>
          <pc:sldMk cId="1655363193" sldId="290"/>
        </pc:sldMkLst>
        <pc:spChg chg="mod">
          <ac:chgData name="Arisara Thienkarojanakul" userId="5d8c039a-c819-4f21-bf65-50b7fa1e4b3d" providerId="ADAL" clId="{6F6872EE-47E4-48B7-A8E7-DA6C5A7E30DF}" dt="2024-09-24T09:18:26.958" v="277" actId="1076"/>
          <ac:spMkLst>
            <pc:docMk/>
            <pc:sldMk cId="1655363193" sldId="290"/>
            <ac:spMk id="2" creationId="{658CB803-951C-4B28-84E5-BDAB661BCD40}"/>
          </ac:spMkLst>
        </pc:spChg>
        <pc:spChg chg="mod">
          <ac:chgData name="Arisara Thienkarojanakul" userId="5d8c039a-c819-4f21-bf65-50b7fa1e4b3d" providerId="ADAL" clId="{6F6872EE-47E4-48B7-A8E7-DA6C5A7E30DF}" dt="2024-09-24T09:00:55.396" v="94" actId="404"/>
          <ac:spMkLst>
            <pc:docMk/>
            <pc:sldMk cId="1655363193" sldId="290"/>
            <ac:spMk id="4" creationId="{CCFBEDB8-0707-4D99-8736-4FFF6F04458E}"/>
          </ac:spMkLst>
        </pc:spChg>
        <pc:spChg chg="mod">
          <ac:chgData name="Arisara Thienkarojanakul" userId="5d8c039a-c819-4f21-bf65-50b7fa1e4b3d" providerId="ADAL" clId="{6F6872EE-47E4-48B7-A8E7-DA6C5A7E30DF}" dt="2024-09-24T09:18:39.410" v="278" actId="1076"/>
          <ac:spMkLst>
            <pc:docMk/>
            <pc:sldMk cId="1655363193" sldId="290"/>
            <ac:spMk id="5" creationId="{D2F93784-C0E9-4470-BD5A-3083D05A554B}"/>
          </ac:spMkLst>
        </pc:spChg>
      </pc:sldChg>
      <pc:sldChg chg="del">
        <pc:chgData name="Arisara Thienkarojanakul" userId="5d8c039a-c819-4f21-bf65-50b7fa1e4b3d" providerId="ADAL" clId="{6F6872EE-47E4-48B7-A8E7-DA6C5A7E30DF}" dt="2024-09-24T08:56:07.793" v="35" actId="47"/>
        <pc:sldMkLst>
          <pc:docMk/>
          <pc:sldMk cId="2049407420" sldId="291"/>
        </pc:sldMkLst>
      </pc:sldChg>
      <pc:sldChg chg="addSp delSp modSp mod">
        <pc:chgData name="Arisara Thienkarojanakul" userId="5d8c039a-c819-4f21-bf65-50b7fa1e4b3d" providerId="ADAL" clId="{6F6872EE-47E4-48B7-A8E7-DA6C5A7E30DF}" dt="2024-09-24T09:00:32.554" v="89" actId="1076"/>
        <pc:sldMkLst>
          <pc:docMk/>
          <pc:sldMk cId="2934548146" sldId="292"/>
        </pc:sldMkLst>
        <pc:spChg chg="mod">
          <ac:chgData name="Arisara Thienkarojanakul" userId="5d8c039a-c819-4f21-bf65-50b7fa1e4b3d" providerId="ADAL" clId="{6F6872EE-47E4-48B7-A8E7-DA6C5A7E30DF}" dt="2024-09-24T08:58:50.704" v="73" actId="404"/>
          <ac:spMkLst>
            <pc:docMk/>
            <pc:sldMk cId="2934548146" sldId="292"/>
            <ac:spMk id="4" creationId="{DA75EBCA-C654-4A2F-B8D2-7ECD017AA92D}"/>
          </ac:spMkLst>
        </pc:spChg>
        <pc:spChg chg="mod">
          <ac:chgData name="Arisara Thienkarojanakul" userId="5d8c039a-c819-4f21-bf65-50b7fa1e4b3d" providerId="ADAL" clId="{6F6872EE-47E4-48B7-A8E7-DA6C5A7E30DF}" dt="2024-09-24T08:58:50.704" v="73" actId="404"/>
          <ac:spMkLst>
            <pc:docMk/>
            <pc:sldMk cId="2934548146" sldId="292"/>
            <ac:spMk id="5" creationId="{ACA28088-9854-4F02-B4E4-835F3D0F858A}"/>
          </ac:spMkLst>
        </pc:spChg>
        <pc:spChg chg="mod">
          <ac:chgData name="Arisara Thienkarojanakul" userId="5d8c039a-c819-4f21-bf65-50b7fa1e4b3d" providerId="ADAL" clId="{6F6872EE-47E4-48B7-A8E7-DA6C5A7E30DF}" dt="2024-09-24T08:58:50.704" v="73" actId="404"/>
          <ac:spMkLst>
            <pc:docMk/>
            <pc:sldMk cId="2934548146" sldId="292"/>
            <ac:spMk id="6" creationId="{C591E8AC-9E0D-4D52-B5F5-904A37824CA3}"/>
          </ac:spMkLst>
        </pc:spChg>
        <pc:spChg chg="mod">
          <ac:chgData name="Arisara Thienkarojanakul" userId="5d8c039a-c819-4f21-bf65-50b7fa1e4b3d" providerId="ADAL" clId="{6F6872EE-47E4-48B7-A8E7-DA6C5A7E30DF}" dt="2024-09-24T08:58:50.704" v="73" actId="404"/>
          <ac:spMkLst>
            <pc:docMk/>
            <pc:sldMk cId="2934548146" sldId="292"/>
            <ac:spMk id="7" creationId="{2B504BDB-2BCC-4807-BF85-41C6F083AEAF}"/>
          </ac:spMkLst>
        </pc:spChg>
        <pc:spChg chg="mod">
          <ac:chgData name="Arisara Thienkarojanakul" userId="5d8c039a-c819-4f21-bf65-50b7fa1e4b3d" providerId="ADAL" clId="{6F6872EE-47E4-48B7-A8E7-DA6C5A7E30DF}" dt="2024-09-24T08:58:50.704" v="73" actId="404"/>
          <ac:spMkLst>
            <pc:docMk/>
            <pc:sldMk cId="2934548146" sldId="292"/>
            <ac:spMk id="8" creationId="{E1873F51-178D-46D2-8610-D7DCD15BDEB9}"/>
          </ac:spMkLst>
        </pc:spChg>
        <pc:spChg chg="mod">
          <ac:chgData name="Arisara Thienkarojanakul" userId="5d8c039a-c819-4f21-bf65-50b7fa1e4b3d" providerId="ADAL" clId="{6F6872EE-47E4-48B7-A8E7-DA6C5A7E30DF}" dt="2024-09-24T08:58:50.704" v="73" actId="404"/>
          <ac:spMkLst>
            <pc:docMk/>
            <pc:sldMk cId="2934548146" sldId="292"/>
            <ac:spMk id="9" creationId="{C90C1E96-F0E1-4F85-8E0D-069017FD5526}"/>
          </ac:spMkLst>
        </pc:spChg>
        <pc:spChg chg="mod">
          <ac:chgData name="Arisara Thienkarojanakul" userId="5d8c039a-c819-4f21-bf65-50b7fa1e4b3d" providerId="ADAL" clId="{6F6872EE-47E4-48B7-A8E7-DA6C5A7E30DF}" dt="2024-09-24T08:58:50.704" v="73" actId="404"/>
          <ac:spMkLst>
            <pc:docMk/>
            <pc:sldMk cId="2934548146" sldId="292"/>
            <ac:spMk id="10" creationId="{166CF2C0-A90C-46B8-8F73-CF8A1224B3C0}"/>
          </ac:spMkLst>
        </pc:spChg>
        <pc:spChg chg="mod">
          <ac:chgData name="Arisara Thienkarojanakul" userId="5d8c039a-c819-4f21-bf65-50b7fa1e4b3d" providerId="ADAL" clId="{6F6872EE-47E4-48B7-A8E7-DA6C5A7E30DF}" dt="2024-09-24T08:59:56.294" v="86" actId="207"/>
          <ac:spMkLst>
            <pc:docMk/>
            <pc:sldMk cId="2934548146" sldId="292"/>
            <ac:spMk id="11" creationId="{3E160A73-7613-4F30-A70D-A4233AC0DDEF}"/>
          </ac:spMkLst>
        </pc:spChg>
        <pc:spChg chg="mod">
          <ac:chgData name="Arisara Thienkarojanakul" userId="5d8c039a-c819-4f21-bf65-50b7fa1e4b3d" providerId="ADAL" clId="{6F6872EE-47E4-48B7-A8E7-DA6C5A7E30DF}" dt="2024-09-24T08:58:50.704" v="73" actId="404"/>
          <ac:spMkLst>
            <pc:docMk/>
            <pc:sldMk cId="2934548146" sldId="292"/>
            <ac:spMk id="12" creationId="{58DA4F6C-733E-4316-A8C7-40F8DE350DF6}"/>
          </ac:spMkLst>
        </pc:spChg>
        <pc:spChg chg="mod">
          <ac:chgData name="Arisara Thienkarojanakul" userId="5d8c039a-c819-4f21-bf65-50b7fa1e4b3d" providerId="ADAL" clId="{6F6872EE-47E4-48B7-A8E7-DA6C5A7E30DF}" dt="2024-09-24T09:00:04.761" v="88" actId="207"/>
          <ac:spMkLst>
            <pc:docMk/>
            <pc:sldMk cId="2934548146" sldId="292"/>
            <ac:spMk id="13" creationId="{663FFAA7-F233-4E09-9D1D-B5589B197864}"/>
          </ac:spMkLst>
        </pc:spChg>
        <pc:spChg chg="mod">
          <ac:chgData name="Arisara Thienkarojanakul" userId="5d8c039a-c819-4f21-bf65-50b7fa1e4b3d" providerId="ADAL" clId="{6F6872EE-47E4-48B7-A8E7-DA6C5A7E30DF}" dt="2024-09-24T08:58:50.704" v="73" actId="404"/>
          <ac:spMkLst>
            <pc:docMk/>
            <pc:sldMk cId="2934548146" sldId="292"/>
            <ac:spMk id="14" creationId="{2B166781-0C12-4E6E-87B5-368B4688C0C3}"/>
          </ac:spMkLst>
        </pc:spChg>
        <pc:spChg chg="mod">
          <ac:chgData name="Arisara Thienkarojanakul" userId="5d8c039a-c819-4f21-bf65-50b7fa1e4b3d" providerId="ADAL" clId="{6F6872EE-47E4-48B7-A8E7-DA6C5A7E30DF}" dt="2024-09-24T08:58:50.704" v="73" actId="404"/>
          <ac:spMkLst>
            <pc:docMk/>
            <pc:sldMk cId="2934548146" sldId="292"/>
            <ac:spMk id="15" creationId="{D2E20439-D0E8-43A3-A71D-B9DD6CA44D84}"/>
          </ac:spMkLst>
        </pc:spChg>
        <pc:spChg chg="mod">
          <ac:chgData name="Arisara Thienkarojanakul" userId="5d8c039a-c819-4f21-bf65-50b7fa1e4b3d" providerId="ADAL" clId="{6F6872EE-47E4-48B7-A8E7-DA6C5A7E30DF}" dt="2024-09-24T08:58:50.704" v="73" actId="404"/>
          <ac:spMkLst>
            <pc:docMk/>
            <pc:sldMk cId="2934548146" sldId="292"/>
            <ac:spMk id="16" creationId="{9BCA98DC-2177-4981-BA35-7FCC1FCBF8AB}"/>
          </ac:spMkLst>
        </pc:spChg>
        <pc:spChg chg="mod">
          <ac:chgData name="Arisara Thienkarojanakul" userId="5d8c039a-c819-4f21-bf65-50b7fa1e4b3d" providerId="ADAL" clId="{6F6872EE-47E4-48B7-A8E7-DA6C5A7E30DF}" dt="2024-09-24T08:58:50.704" v="73" actId="404"/>
          <ac:spMkLst>
            <pc:docMk/>
            <pc:sldMk cId="2934548146" sldId="292"/>
            <ac:spMk id="17" creationId="{6C15786C-7CB5-497A-927A-CE69BF5105B4}"/>
          </ac:spMkLst>
        </pc:spChg>
        <pc:spChg chg="mod">
          <ac:chgData name="Arisara Thienkarojanakul" userId="5d8c039a-c819-4f21-bf65-50b7fa1e4b3d" providerId="ADAL" clId="{6F6872EE-47E4-48B7-A8E7-DA6C5A7E30DF}" dt="2024-09-24T08:58:50.704" v="73" actId="404"/>
          <ac:spMkLst>
            <pc:docMk/>
            <pc:sldMk cId="2934548146" sldId="292"/>
            <ac:spMk id="18" creationId="{23C20D15-06FB-422B-B334-59E75173E775}"/>
          </ac:spMkLst>
        </pc:spChg>
        <pc:spChg chg="add mod">
          <ac:chgData name="Arisara Thienkarojanakul" userId="5d8c039a-c819-4f21-bf65-50b7fa1e4b3d" providerId="ADAL" clId="{6F6872EE-47E4-48B7-A8E7-DA6C5A7E30DF}" dt="2024-09-24T09:00:32.554" v="89" actId="1076"/>
          <ac:spMkLst>
            <pc:docMk/>
            <pc:sldMk cId="2934548146" sldId="292"/>
            <ac:spMk id="19" creationId="{4A771AB6-8E59-47A0-AFC4-1A701D9E311F}"/>
          </ac:spMkLst>
        </pc:spChg>
        <pc:spChg chg="del mod">
          <ac:chgData name="Arisara Thienkarojanakul" userId="5d8c039a-c819-4f21-bf65-50b7fa1e4b3d" providerId="ADAL" clId="{6F6872EE-47E4-48B7-A8E7-DA6C5A7E30DF}" dt="2024-09-24T08:59:33.018" v="80" actId="478"/>
          <ac:spMkLst>
            <pc:docMk/>
            <pc:sldMk cId="2934548146" sldId="292"/>
            <ac:spMk id="20" creationId="{11A5E2F8-6C8B-4C33-A64A-6BA1D094E48D}"/>
          </ac:spMkLst>
        </pc:spChg>
        <pc:picChg chg="del">
          <ac:chgData name="Arisara Thienkarojanakul" userId="5d8c039a-c819-4f21-bf65-50b7fa1e4b3d" providerId="ADAL" clId="{6F6872EE-47E4-48B7-A8E7-DA6C5A7E30DF}" dt="2024-09-24T08:59:38.705" v="82" actId="478"/>
          <ac:picMkLst>
            <pc:docMk/>
            <pc:sldMk cId="2934548146" sldId="292"/>
            <ac:picMk id="1026" creationId="{781F3E99-18AA-43D3-B696-9E09350F45A5}"/>
          </ac:picMkLst>
        </pc:picChg>
      </pc:sldChg>
      <pc:sldChg chg="addSp delSp modSp mod">
        <pc:chgData name="Arisara Thienkarojanakul" userId="5d8c039a-c819-4f21-bf65-50b7fa1e4b3d" providerId="ADAL" clId="{6F6872EE-47E4-48B7-A8E7-DA6C5A7E30DF}" dt="2024-09-24T09:04:22.191" v="139" actId="403"/>
        <pc:sldMkLst>
          <pc:docMk/>
          <pc:sldMk cId="1397872379" sldId="293"/>
        </pc:sldMkLst>
        <pc:spChg chg="mod">
          <ac:chgData name="Arisara Thienkarojanakul" userId="5d8c039a-c819-4f21-bf65-50b7fa1e4b3d" providerId="ADAL" clId="{6F6872EE-47E4-48B7-A8E7-DA6C5A7E30DF}" dt="2024-09-24T09:04:22.191" v="139" actId="403"/>
          <ac:spMkLst>
            <pc:docMk/>
            <pc:sldMk cId="1397872379" sldId="293"/>
            <ac:spMk id="4" creationId="{DA75EBCA-C654-4A2F-B8D2-7ECD017AA92D}"/>
          </ac:spMkLst>
        </pc:spChg>
        <pc:spChg chg="mod">
          <ac:chgData name="Arisara Thienkarojanakul" userId="5d8c039a-c819-4f21-bf65-50b7fa1e4b3d" providerId="ADAL" clId="{6F6872EE-47E4-48B7-A8E7-DA6C5A7E30DF}" dt="2024-09-24T09:04:22.191" v="139" actId="403"/>
          <ac:spMkLst>
            <pc:docMk/>
            <pc:sldMk cId="1397872379" sldId="293"/>
            <ac:spMk id="5" creationId="{ACA28088-9854-4F02-B4E4-835F3D0F858A}"/>
          </ac:spMkLst>
        </pc:spChg>
        <pc:spChg chg="mod">
          <ac:chgData name="Arisara Thienkarojanakul" userId="5d8c039a-c819-4f21-bf65-50b7fa1e4b3d" providerId="ADAL" clId="{6F6872EE-47E4-48B7-A8E7-DA6C5A7E30DF}" dt="2024-09-24T09:04:22.191" v="139" actId="403"/>
          <ac:spMkLst>
            <pc:docMk/>
            <pc:sldMk cId="1397872379" sldId="293"/>
            <ac:spMk id="6" creationId="{C591E8AC-9E0D-4D52-B5F5-904A37824CA3}"/>
          </ac:spMkLst>
        </pc:spChg>
        <pc:spChg chg="mod">
          <ac:chgData name="Arisara Thienkarojanakul" userId="5d8c039a-c819-4f21-bf65-50b7fa1e4b3d" providerId="ADAL" clId="{6F6872EE-47E4-48B7-A8E7-DA6C5A7E30DF}" dt="2024-09-24T09:04:22.191" v="139" actId="403"/>
          <ac:spMkLst>
            <pc:docMk/>
            <pc:sldMk cId="1397872379" sldId="293"/>
            <ac:spMk id="7" creationId="{2B504BDB-2BCC-4807-BF85-41C6F083AEAF}"/>
          </ac:spMkLst>
        </pc:spChg>
        <pc:spChg chg="mod">
          <ac:chgData name="Arisara Thienkarojanakul" userId="5d8c039a-c819-4f21-bf65-50b7fa1e4b3d" providerId="ADAL" clId="{6F6872EE-47E4-48B7-A8E7-DA6C5A7E30DF}" dt="2024-09-24T09:04:22.191" v="139" actId="403"/>
          <ac:spMkLst>
            <pc:docMk/>
            <pc:sldMk cId="1397872379" sldId="293"/>
            <ac:spMk id="8" creationId="{E1873F51-178D-46D2-8610-D7DCD15BDEB9}"/>
          </ac:spMkLst>
        </pc:spChg>
        <pc:spChg chg="mod">
          <ac:chgData name="Arisara Thienkarojanakul" userId="5d8c039a-c819-4f21-bf65-50b7fa1e4b3d" providerId="ADAL" clId="{6F6872EE-47E4-48B7-A8E7-DA6C5A7E30DF}" dt="2024-09-24T09:04:22.191" v="139" actId="403"/>
          <ac:spMkLst>
            <pc:docMk/>
            <pc:sldMk cId="1397872379" sldId="293"/>
            <ac:spMk id="9" creationId="{C90C1E96-F0E1-4F85-8E0D-069017FD5526}"/>
          </ac:spMkLst>
        </pc:spChg>
        <pc:spChg chg="mod">
          <ac:chgData name="Arisara Thienkarojanakul" userId="5d8c039a-c819-4f21-bf65-50b7fa1e4b3d" providerId="ADAL" clId="{6F6872EE-47E4-48B7-A8E7-DA6C5A7E30DF}" dt="2024-09-24T09:04:22.191" v="139" actId="403"/>
          <ac:spMkLst>
            <pc:docMk/>
            <pc:sldMk cId="1397872379" sldId="293"/>
            <ac:spMk id="10" creationId="{166CF2C0-A90C-46B8-8F73-CF8A1224B3C0}"/>
          </ac:spMkLst>
        </pc:spChg>
        <pc:spChg chg="mod">
          <ac:chgData name="Arisara Thienkarojanakul" userId="5d8c039a-c819-4f21-bf65-50b7fa1e4b3d" providerId="ADAL" clId="{6F6872EE-47E4-48B7-A8E7-DA6C5A7E30DF}" dt="2024-09-24T09:04:22.191" v="139" actId="403"/>
          <ac:spMkLst>
            <pc:docMk/>
            <pc:sldMk cId="1397872379" sldId="293"/>
            <ac:spMk id="11" creationId="{3E160A73-7613-4F30-A70D-A4233AC0DDEF}"/>
          </ac:spMkLst>
        </pc:spChg>
        <pc:spChg chg="mod">
          <ac:chgData name="Arisara Thienkarojanakul" userId="5d8c039a-c819-4f21-bf65-50b7fa1e4b3d" providerId="ADAL" clId="{6F6872EE-47E4-48B7-A8E7-DA6C5A7E30DF}" dt="2024-09-24T09:04:22.191" v="139" actId="403"/>
          <ac:spMkLst>
            <pc:docMk/>
            <pc:sldMk cId="1397872379" sldId="293"/>
            <ac:spMk id="12" creationId="{58DA4F6C-733E-4316-A8C7-40F8DE350DF6}"/>
          </ac:spMkLst>
        </pc:spChg>
        <pc:spChg chg="mod">
          <ac:chgData name="Arisara Thienkarojanakul" userId="5d8c039a-c819-4f21-bf65-50b7fa1e4b3d" providerId="ADAL" clId="{6F6872EE-47E4-48B7-A8E7-DA6C5A7E30DF}" dt="2024-09-24T09:04:22.191" v="139" actId="403"/>
          <ac:spMkLst>
            <pc:docMk/>
            <pc:sldMk cId="1397872379" sldId="293"/>
            <ac:spMk id="13" creationId="{663FFAA7-F233-4E09-9D1D-B5589B197864}"/>
          </ac:spMkLst>
        </pc:spChg>
        <pc:spChg chg="mod">
          <ac:chgData name="Arisara Thienkarojanakul" userId="5d8c039a-c819-4f21-bf65-50b7fa1e4b3d" providerId="ADAL" clId="{6F6872EE-47E4-48B7-A8E7-DA6C5A7E30DF}" dt="2024-09-24T09:04:22.191" v="139" actId="403"/>
          <ac:spMkLst>
            <pc:docMk/>
            <pc:sldMk cId="1397872379" sldId="293"/>
            <ac:spMk id="14" creationId="{2B166781-0C12-4E6E-87B5-368B4688C0C3}"/>
          </ac:spMkLst>
        </pc:spChg>
        <pc:spChg chg="mod">
          <ac:chgData name="Arisara Thienkarojanakul" userId="5d8c039a-c819-4f21-bf65-50b7fa1e4b3d" providerId="ADAL" clId="{6F6872EE-47E4-48B7-A8E7-DA6C5A7E30DF}" dt="2024-09-24T09:04:22.191" v="139" actId="403"/>
          <ac:spMkLst>
            <pc:docMk/>
            <pc:sldMk cId="1397872379" sldId="293"/>
            <ac:spMk id="15" creationId="{D2E20439-D0E8-43A3-A71D-B9DD6CA44D84}"/>
          </ac:spMkLst>
        </pc:spChg>
        <pc:spChg chg="mod">
          <ac:chgData name="Arisara Thienkarojanakul" userId="5d8c039a-c819-4f21-bf65-50b7fa1e4b3d" providerId="ADAL" clId="{6F6872EE-47E4-48B7-A8E7-DA6C5A7E30DF}" dt="2024-09-24T09:04:22.191" v="139" actId="403"/>
          <ac:spMkLst>
            <pc:docMk/>
            <pc:sldMk cId="1397872379" sldId="293"/>
            <ac:spMk id="16" creationId="{9BCA98DC-2177-4981-BA35-7FCC1FCBF8AB}"/>
          </ac:spMkLst>
        </pc:spChg>
        <pc:spChg chg="mod">
          <ac:chgData name="Arisara Thienkarojanakul" userId="5d8c039a-c819-4f21-bf65-50b7fa1e4b3d" providerId="ADAL" clId="{6F6872EE-47E4-48B7-A8E7-DA6C5A7E30DF}" dt="2024-09-24T09:04:22.191" v="139" actId="403"/>
          <ac:spMkLst>
            <pc:docMk/>
            <pc:sldMk cId="1397872379" sldId="293"/>
            <ac:spMk id="17" creationId="{6C15786C-7CB5-497A-927A-CE69BF5105B4}"/>
          </ac:spMkLst>
        </pc:spChg>
        <pc:spChg chg="mod">
          <ac:chgData name="Arisara Thienkarojanakul" userId="5d8c039a-c819-4f21-bf65-50b7fa1e4b3d" providerId="ADAL" clId="{6F6872EE-47E4-48B7-A8E7-DA6C5A7E30DF}" dt="2024-09-24T09:04:22.191" v="139" actId="403"/>
          <ac:spMkLst>
            <pc:docMk/>
            <pc:sldMk cId="1397872379" sldId="293"/>
            <ac:spMk id="18" creationId="{AE84B200-37E0-49DF-8C76-2B1C0ECA720B}"/>
          </ac:spMkLst>
        </pc:spChg>
        <pc:spChg chg="add mod">
          <ac:chgData name="Arisara Thienkarojanakul" userId="5d8c039a-c819-4f21-bf65-50b7fa1e4b3d" providerId="ADAL" clId="{6F6872EE-47E4-48B7-A8E7-DA6C5A7E30DF}" dt="2024-09-24T09:04:11.111" v="135"/>
          <ac:spMkLst>
            <pc:docMk/>
            <pc:sldMk cId="1397872379" sldId="293"/>
            <ac:spMk id="19" creationId="{CAF8BAD9-B55E-4B7B-8CED-20132D782BE7}"/>
          </ac:spMkLst>
        </pc:spChg>
        <pc:spChg chg="del">
          <ac:chgData name="Arisara Thienkarojanakul" userId="5d8c039a-c819-4f21-bf65-50b7fa1e4b3d" providerId="ADAL" clId="{6F6872EE-47E4-48B7-A8E7-DA6C5A7E30DF}" dt="2024-09-24T09:04:00.911" v="134" actId="478"/>
          <ac:spMkLst>
            <pc:docMk/>
            <pc:sldMk cId="1397872379" sldId="293"/>
            <ac:spMk id="20" creationId="{11A5E2F8-6C8B-4C33-A64A-6BA1D094E48D}"/>
          </ac:spMkLst>
        </pc:spChg>
        <pc:picChg chg="del">
          <ac:chgData name="Arisara Thienkarojanakul" userId="5d8c039a-c819-4f21-bf65-50b7fa1e4b3d" providerId="ADAL" clId="{6F6872EE-47E4-48B7-A8E7-DA6C5A7E30DF}" dt="2024-09-24T09:03:57.709" v="133" actId="478"/>
          <ac:picMkLst>
            <pc:docMk/>
            <pc:sldMk cId="1397872379" sldId="293"/>
            <ac:picMk id="1026" creationId="{781F3E99-18AA-43D3-B696-9E09350F45A5}"/>
          </ac:picMkLst>
        </pc:picChg>
      </pc:sldChg>
      <pc:sldChg chg="addSp delSp modSp mod">
        <pc:chgData name="Arisara Thienkarojanakul" userId="5d8c039a-c819-4f21-bf65-50b7fa1e4b3d" providerId="ADAL" clId="{6F6872EE-47E4-48B7-A8E7-DA6C5A7E30DF}" dt="2024-09-24T09:11:37.482" v="201" actId="1076"/>
        <pc:sldMkLst>
          <pc:docMk/>
          <pc:sldMk cId="2075036101" sldId="294"/>
        </pc:sldMkLst>
        <pc:spChg chg="mod">
          <ac:chgData name="Arisara Thienkarojanakul" userId="5d8c039a-c819-4f21-bf65-50b7fa1e4b3d" providerId="ADAL" clId="{6F6872EE-47E4-48B7-A8E7-DA6C5A7E30DF}" dt="2024-09-24T09:06:08.251" v="153" actId="404"/>
          <ac:spMkLst>
            <pc:docMk/>
            <pc:sldMk cId="2075036101" sldId="294"/>
            <ac:spMk id="4" creationId="{DA75EBCA-C654-4A2F-B8D2-7ECD017AA92D}"/>
          </ac:spMkLst>
        </pc:spChg>
        <pc:spChg chg="mod">
          <ac:chgData name="Arisara Thienkarojanakul" userId="5d8c039a-c819-4f21-bf65-50b7fa1e4b3d" providerId="ADAL" clId="{6F6872EE-47E4-48B7-A8E7-DA6C5A7E30DF}" dt="2024-09-24T09:06:08.251" v="153" actId="404"/>
          <ac:spMkLst>
            <pc:docMk/>
            <pc:sldMk cId="2075036101" sldId="294"/>
            <ac:spMk id="5" creationId="{ACA28088-9854-4F02-B4E4-835F3D0F858A}"/>
          </ac:spMkLst>
        </pc:spChg>
        <pc:spChg chg="mod">
          <ac:chgData name="Arisara Thienkarojanakul" userId="5d8c039a-c819-4f21-bf65-50b7fa1e4b3d" providerId="ADAL" clId="{6F6872EE-47E4-48B7-A8E7-DA6C5A7E30DF}" dt="2024-09-24T09:06:08.251" v="153" actId="404"/>
          <ac:spMkLst>
            <pc:docMk/>
            <pc:sldMk cId="2075036101" sldId="294"/>
            <ac:spMk id="6" creationId="{C591E8AC-9E0D-4D52-B5F5-904A37824CA3}"/>
          </ac:spMkLst>
        </pc:spChg>
        <pc:spChg chg="mod">
          <ac:chgData name="Arisara Thienkarojanakul" userId="5d8c039a-c819-4f21-bf65-50b7fa1e4b3d" providerId="ADAL" clId="{6F6872EE-47E4-48B7-A8E7-DA6C5A7E30DF}" dt="2024-09-24T09:06:08.251" v="153" actId="404"/>
          <ac:spMkLst>
            <pc:docMk/>
            <pc:sldMk cId="2075036101" sldId="294"/>
            <ac:spMk id="7" creationId="{2B504BDB-2BCC-4807-BF85-41C6F083AEAF}"/>
          </ac:spMkLst>
        </pc:spChg>
        <pc:spChg chg="mod">
          <ac:chgData name="Arisara Thienkarojanakul" userId="5d8c039a-c819-4f21-bf65-50b7fa1e4b3d" providerId="ADAL" clId="{6F6872EE-47E4-48B7-A8E7-DA6C5A7E30DF}" dt="2024-09-24T09:06:08.251" v="153" actId="404"/>
          <ac:spMkLst>
            <pc:docMk/>
            <pc:sldMk cId="2075036101" sldId="294"/>
            <ac:spMk id="8" creationId="{E1873F51-178D-46D2-8610-D7DCD15BDEB9}"/>
          </ac:spMkLst>
        </pc:spChg>
        <pc:spChg chg="mod">
          <ac:chgData name="Arisara Thienkarojanakul" userId="5d8c039a-c819-4f21-bf65-50b7fa1e4b3d" providerId="ADAL" clId="{6F6872EE-47E4-48B7-A8E7-DA6C5A7E30DF}" dt="2024-09-24T09:06:08.251" v="153" actId="404"/>
          <ac:spMkLst>
            <pc:docMk/>
            <pc:sldMk cId="2075036101" sldId="294"/>
            <ac:spMk id="9" creationId="{C90C1E96-F0E1-4F85-8E0D-069017FD5526}"/>
          </ac:spMkLst>
        </pc:spChg>
        <pc:spChg chg="mod">
          <ac:chgData name="Arisara Thienkarojanakul" userId="5d8c039a-c819-4f21-bf65-50b7fa1e4b3d" providerId="ADAL" clId="{6F6872EE-47E4-48B7-A8E7-DA6C5A7E30DF}" dt="2024-09-24T09:06:08.251" v="153" actId="404"/>
          <ac:spMkLst>
            <pc:docMk/>
            <pc:sldMk cId="2075036101" sldId="294"/>
            <ac:spMk id="10" creationId="{166CF2C0-A90C-46B8-8F73-CF8A1224B3C0}"/>
          </ac:spMkLst>
        </pc:spChg>
        <pc:spChg chg="mod">
          <ac:chgData name="Arisara Thienkarojanakul" userId="5d8c039a-c819-4f21-bf65-50b7fa1e4b3d" providerId="ADAL" clId="{6F6872EE-47E4-48B7-A8E7-DA6C5A7E30DF}" dt="2024-09-24T09:06:08.251" v="153" actId="404"/>
          <ac:spMkLst>
            <pc:docMk/>
            <pc:sldMk cId="2075036101" sldId="294"/>
            <ac:spMk id="11" creationId="{3E160A73-7613-4F30-A70D-A4233AC0DDEF}"/>
          </ac:spMkLst>
        </pc:spChg>
        <pc:spChg chg="mod">
          <ac:chgData name="Arisara Thienkarojanakul" userId="5d8c039a-c819-4f21-bf65-50b7fa1e4b3d" providerId="ADAL" clId="{6F6872EE-47E4-48B7-A8E7-DA6C5A7E30DF}" dt="2024-09-24T09:06:08.251" v="153" actId="404"/>
          <ac:spMkLst>
            <pc:docMk/>
            <pc:sldMk cId="2075036101" sldId="294"/>
            <ac:spMk id="12" creationId="{58DA4F6C-733E-4316-A8C7-40F8DE350DF6}"/>
          </ac:spMkLst>
        </pc:spChg>
        <pc:spChg chg="mod">
          <ac:chgData name="Arisara Thienkarojanakul" userId="5d8c039a-c819-4f21-bf65-50b7fa1e4b3d" providerId="ADAL" clId="{6F6872EE-47E4-48B7-A8E7-DA6C5A7E30DF}" dt="2024-09-24T09:06:08.251" v="153" actId="404"/>
          <ac:spMkLst>
            <pc:docMk/>
            <pc:sldMk cId="2075036101" sldId="294"/>
            <ac:spMk id="13" creationId="{663FFAA7-F233-4E09-9D1D-B5589B197864}"/>
          </ac:spMkLst>
        </pc:spChg>
        <pc:spChg chg="mod">
          <ac:chgData name="Arisara Thienkarojanakul" userId="5d8c039a-c819-4f21-bf65-50b7fa1e4b3d" providerId="ADAL" clId="{6F6872EE-47E4-48B7-A8E7-DA6C5A7E30DF}" dt="2024-09-24T09:06:08.251" v="153" actId="404"/>
          <ac:spMkLst>
            <pc:docMk/>
            <pc:sldMk cId="2075036101" sldId="294"/>
            <ac:spMk id="14" creationId="{2B166781-0C12-4E6E-87B5-368B4688C0C3}"/>
          </ac:spMkLst>
        </pc:spChg>
        <pc:spChg chg="mod">
          <ac:chgData name="Arisara Thienkarojanakul" userId="5d8c039a-c819-4f21-bf65-50b7fa1e4b3d" providerId="ADAL" clId="{6F6872EE-47E4-48B7-A8E7-DA6C5A7E30DF}" dt="2024-09-24T09:11:37.482" v="201" actId="1076"/>
          <ac:spMkLst>
            <pc:docMk/>
            <pc:sldMk cId="2075036101" sldId="294"/>
            <ac:spMk id="15" creationId="{D2E20439-D0E8-43A3-A71D-B9DD6CA44D84}"/>
          </ac:spMkLst>
        </pc:spChg>
        <pc:spChg chg="mod">
          <ac:chgData name="Arisara Thienkarojanakul" userId="5d8c039a-c819-4f21-bf65-50b7fa1e4b3d" providerId="ADAL" clId="{6F6872EE-47E4-48B7-A8E7-DA6C5A7E30DF}" dt="2024-09-24T09:06:08.251" v="153" actId="404"/>
          <ac:spMkLst>
            <pc:docMk/>
            <pc:sldMk cId="2075036101" sldId="294"/>
            <ac:spMk id="16" creationId="{9BCA98DC-2177-4981-BA35-7FCC1FCBF8AB}"/>
          </ac:spMkLst>
        </pc:spChg>
        <pc:spChg chg="mod">
          <ac:chgData name="Arisara Thienkarojanakul" userId="5d8c039a-c819-4f21-bf65-50b7fa1e4b3d" providerId="ADAL" clId="{6F6872EE-47E4-48B7-A8E7-DA6C5A7E30DF}" dt="2024-09-24T09:06:08.251" v="153" actId="404"/>
          <ac:spMkLst>
            <pc:docMk/>
            <pc:sldMk cId="2075036101" sldId="294"/>
            <ac:spMk id="17" creationId="{6C15786C-7CB5-497A-927A-CE69BF5105B4}"/>
          </ac:spMkLst>
        </pc:spChg>
        <pc:spChg chg="mod">
          <ac:chgData name="Arisara Thienkarojanakul" userId="5d8c039a-c819-4f21-bf65-50b7fa1e4b3d" providerId="ADAL" clId="{6F6872EE-47E4-48B7-A8E7-DA6C5A7E30DF}" dt="2024-09-24T09:06:08.251" v="153" actId="404"/>
          <ac:spMkLst>
            <pc:docMk/>
            <pc:sldMk cId="2075036101" sldId="294"/>
            <ac:spMk id="18" creationId="{A4775153-1E32-4799-8A1E-D9DBF3E87E0A}"/>
          </ac:spMkLst>
        </pc:spChg>
        <pc:spChg chg="add mod">
          <ac:chgData name="Arisara Thienkarojanakul" userId="5d8c039a-c819-4f21-bf65-50b7fa1e4b3d" providerId="ADAL" clId="{6F6872EE-47E4-48B7-A8E7-DA6C5A7E30DF}" dt="2024-09-24T09:06:23.143" v="156"/>
          <ac:spMkLst>
            <pc:docMk/>
            <pc:sldMk cId="2075036101" sldId="294"/>
            <ac:spMk id="19" creationId="{F921710A-B496-43AD-8E2B-43E04EA5B7FD}"/>
          </ac:spMkLst>
        </pc:spChg>
        <pc:spChg chg="del">
          <ac:chgData name="Arisara Thienkarojanakul" userId="5d8c039a-c819-4f21-bf65-50b7fa1e4b3d" providerId="ADAL" clId="{6F6872EE-47E4-48B7-A8E7-DA6C5A7E30DF}" dt="2024-09-24T09:06:16.347" v="155" actId="478"/>
          <ac:spMkLst>
            <pc:docMk/>
            <pc:sldMk cId="2075036101" sldId="294"/>
            <ac:spMk id="20" creationId="{11A5E2F8-6C8B-4C33-A64A-6BA1D094E48D}"/>
          </ac:spMkLst>
        </pc:spChg>
        <pc:picChg chg="del">
          <ac:chgData name="Arisara Thienkarojanakul" userId="5d8c039a-c819-4f21-bf65-50b7fa1e4b3d" providerId="ADAL" clId="{6F6872EE-47E4-48B7-A8E7-DA6C5A7E30DF}" dt="2024-09-24T09:06:14.135" v="154" actId="478"/>
          <ac:picMkLst>
            <pc:docMk/>
            <pc:sldMk cId="2075036101" sldId="294"/>
            <ac:picMk id="1026" creationId="{781F3E99-18AA-43D3-B696-9E09350F45A5}"/>
          </ac:picMkLst>
        </pc:picChg>
      </pc:sldChg>
      <pc:sldChg chg="modSp mod">
        <pc:chgData name="Arisara Thienkarojanakul" userId="5d8c039a-c819-4f21-bf65-50b7fa1e4b3d" providerId="ADAL" clId="{6F6872EE-47E4-48B7-A8E7-DA6C5A7E30DF}" dt="2024-09-24T09:46:37.157" v="543" actId="113"/>
        <pc:sldMkLst>
          <pc:docMk/>
          <pc:sldMk cId="1661456575" sldId="296"/>
        </pc:sldMkLst>
        <pc:spChg chg="mod">
          <ac:chgData name="Arisara Thienkarojanakul" userId="5d8c039a-c819-4f21-bf65-50b7fa1e4b3d" providerId="ADAL" clId="{6F6872EE-47E4-48B7-A8E7-DA6C5A7E30DF}" dt="2024-09-24T09:16:53.996" v="272" actId="255"/>
          <ac:spMkLst>
            <pc:docMk/>
            <pc:sldMk cId="1661456575" sldId="296"/>
            <ac:spMk id="2" creationId="{658CB803-951C-4B28-84E5-BDAB661BCD40}"/>
          </ac:spMkLst>
        </pc:spChg>
        <pc:spChg chg="mod">
          <ac:chgData name="Arisara Thienkarojanakul" userId="5d8c039a-c819-4f21-bf65-50b7fa1e4b3d" providerId="ADAL" clId="{6F6872EE-47E4-48B7-A8E7-DA6C5A7E30DF}" dt="2024-09-24T09:17:33.568" v="275" actId="207"/>
          <ac:spMkLst>
            <pc:docMk/>
            <pc:sldMk cId="1661456575" sldId="296"/>
            <ac:spMk id="3" creationId="{F5F2088E-5B70-4D16-BCEF-19405BAFA17F}"/>
          </ac:spMkLst>
        </pc:spChg>
        <pc:spChg chg="mod">
          <ac:chgData name="Arisara Thienkarojanakul" userId="5d8c039a-c819-4f21-bf65-50b7fa1e4b3d" providerId="ADAL" clId="{6F6872EE-47E4-48B7-A8E7-DA6C5A7E30DF}" dt="2024-09-24T09:01:32.819" v="103" actId="2711"/>
          <ac:spMkLst>
            <pc:docMk/>
            <pc:sldMk cId="1661456575" sldId="296"/>
            <ac:spMk id="4" creationId="{CCFBEDB8-0707-4D99-8736-4FFF6F04458E}"/>
          </ac:spMkLst>
        </pc:spChg>
        <pc:spChg chg="mod">
          <ac:chgData name="Arisara Thienkarojanakul" userId="5d8c039a-c819-4f21-bf65-50b7fa1e4b3d" providerId="ADAL" clId="{6F6872EE-47E4-48B7-A8E7-DA6C5A7E30DF}" dt="2024-09-24T09:46:33.565" v="542" actId="113"/>
          <ac:spMkLst>
            <pc:docMk/>
            <pc:sldMk cId="1661456575" sldId="296"/>
            <ac:spMk id="5" creationId="{974AFC45-5D35-4057-ADAD-9721CF14BCA8}"/>
          </ac:spMkLst>
        </pc:spChg>
        <pc:spChg chg="mod">
          <ac:chgData name="Arisara Thienkarojanakul" userId="5d8c039a-c819-4f21-bf65-50b7fa1e4b3d" providerId="ADAL" clId="{6F6872EE-47E4-48B7-A8E7-DA6C5A7E30DF}" dt="2024-09-24T09:02:15.019" v="122" actId="1076"/>
          <ac:spMkLst>
            <pc:docMk/>
            <pc:sldMk cId="1661456575" sldId="296"/>
            <ac:spMk id="6" creationId="{E13EA445-2DFF-4B36-BA2D-E33D59E75D5D}"/>
          </ac:spMkLst>
        </pc:spChg>
        <pc:spChg chg="mod">
          <ac:chgData name="Arisara Thienkarojanakul" userId="5d8c039a-c819-4f21-bf65-50b7fa1e4b3d" providerId="ADAL" clId="{6F6872EE-47E4-48B7-A8E7-DA6C5A7E30DF}" dt="2024-09-24T09:46:37.157" v="543" actId="113"/>
          <ac:spMkLst>
            <pc:docMk/>
            <pc:sldMk cId="1661456575" sldId="296"/>
            <ac:spMk id="7" creationId="{4B1183D1-5DC9-4948-849E-3C2494C7D1E5}"/>
          </ac:spMkLst>
        </pc:spChg>
        <pc:spChg chg="mod">
          <ac:chgData name="Arisara Thienkarojanakul" userId="5d8c039a-c819-4f21-bf65-50b7fa1e4b3d" providerId="ADAL" clId="{6F6872EE-47E4-48B7-A8E7-DA6C5A7E30DF}" dt="2024-09-24T09:01:53.177" v="114" actId="404"/>
          <ac:spMkLst>
            <pc:docMk/>
            <pc:sldMk cId="1661456575" sldId="296"/>
            <ac:spMk id="8" creationId="{247A9780-7794-4421-847C-C7EF58802718}"/>
          </ac:spMkLst>
        </pc:spChg>
      </pc:sldChg>
      <pc:sldChg chg="modSp mod">
        <pc:chgData name="Arisara Thienkarojanakul" userId="5d8c039a-c819-4f21-bf65-50b7fa1e4b3d" providerId="ADAL" clId="{6F6872EE-47E4-48B7-A8E7-DA6C5A7E30DF}" dt="2024-09-24T09:46:46.926" v="544" actId="113"/>
        <pc:sldMkLst>
          <pc:docMk/>
          <pc:sldMk cId="3327446411" sldId="298"/>
        </pc:sldMkLst>
        <pc:spChg chg="mod">
          <ac:chgData name="Arisara Thienkarojanakul" userId="5d8c039a-c819-4f21-bf65-50b7fa1e4b3d" providerId="ADAL" clId="{6F6872EE-47E4-48B7-A8E7-DA6C5A7E30DF}" dt="2024-09-24T09:15:49.361" v="268" actId="255"/>
          <ac:spMkLst>
            <pc:docMk/>
            <pc:sldMk cId="3327446411" sldId="298"/>
            <ac:spMk id="2" creationId="{658CB803-951C-4B28-84E5-BDAB661BCD40}"/>
          </ac:spMkLst>
        </pc:spChg>
        <pc:spChg chg="mod">
          <ac:chgData name="Arisara Thienkarojanakul" userId="5d8c039a-c819-4f21-bf65-50b7fa1e4b3d" providerId="ADAL" clId="{6F6872EE-47E4-48B7-A8E7-DA6C5A7E30DF}" dt="2024-09-24T09:46:46.926" v="544" actId="113"/>
          <ac:spMkLst>
            <pc:docMk/>
            <pc:sldMk cId="3327446411" sldId="298"/>
            <ac:spMk id="3" creationId="{F5F2088E-5B70-4D16-BCEF-19405BAFA17F}"/>
          </ac:spMkLst>
        </pc:spChg>
        <pc:spChg chg="mod">
          <ac:chgData name="Arisara Thienkarojanakul" userId="5d8c039a-c819-4f21-bf65-50b7fa1e4b3d" providerId="ADAL" clId="{6F6872EE-47E4-48B7-A8E7-DA6C5A7E30DF}" dt="2024-09-24T09:03:19.874" v="128" actId="2711"/>
          <ac:spMkLst>
            <pc:docMk/>
            <pc:sldMk cId="3327446411" sldId="298"/>
            <ac:spMk id="4" creationId="{CCFBEDB8-0707-4D99-8736-4FFF6F04458E}"/>
          </ac:spMkLst>
        </pc:spChg>
      </pc:sldChg>
      <pc:sldChg chg="addSp delSp modSp mod">
        <pc:chgData name="Arisara Thienkarojanakul" userId="5d8c039a-c819-4f21-bf65-50b7fa1e4b3d" providerId="ADAL" clId="{6F6872EE-47E4-48B7-A8E7-DA6C5A7E30DF}" dt="2024-09-24T09:47:04.702" v="545" actId="113"/>
        <pc:sldMkLst>
          <pc:docMk/>
          <pc:sldMk cId="3890992522" sldId="299"/>
        </pc:sldMkLst>
        <pc:spChg chg="mod">
          <ac:chgData name="Arisara Thienkarojanakul" userId="5d8c039a-c819-4f21-bf65-50b7fa1e4b3d" providerId="ADAL" clId="{6F6872EE-47E4-48B7-A8E7-DA6C5A7E30DF}" dt="2024-09-24T09:12:09.681" v="203" actId="1076"/>
          <ac:spMkLst>
            <pc:docMk/>
            <pc:sldMk cId="3890992522" sldId="299"/>
            <ac:spMk id="2" creationId="{658CB803-951C-4B28-84E5-BDAB661BCD40}"/>
          </ac:spMkLst>
        </pc:spChg>
        <pc:spChg chg="mod">
          <ac:chgData name="Arisara Thienkarojanakul" userId="5d8c039a-c819-4f21-bf65-50b7fa1e4b3d" providerId="ADAL" clId="{6F6872EE-47E4-48B7-A8E7-DA6C5A7E30DF}" dt="2024-09-24T09:47:04.702" v="545" actId="113"/>
          <ac:spMkLst>
            <pc:docMk/>
            <pc:sldMk cId="3890992522" sldId="299"/>
            <ac:spMk id="3" creationId="{F5F2088E-5B70-4D16-BCEF-19405BAFA17F}"/>
          </ac:spMkLst>
        </pc:spChg>
        <pc:spChg chg="mod">
          <ac:chgData name="Arisara Thienkarojanakul" userId="5d8c039a-c819-4f21-bf65-50b7fa1e4b3d" providerId="ADAL" clId="{6F6872EE-47E4-48B7-A8E7-DA6C5A7E30DF}" dt="2024-09-24T09:04:56.011" v="140" actId="2711"/>
          <ac:spMkLst>
            <pc:docMk/>
            <pc:sldMk cId="3890992522" sldId="299"/>
            <ac:spMk id="4" creationId="{CCFBEDB8-0707-4D99-8736-4FFF6F04458E}"/>
          </ac:spMkLst>
        </pc:spChg>
        <pc:spChg chg="mod">
          <ac:chgData name="Arisara Thienkarojanakul" userId="5d8c039a-c819-4f21-bf65-50b7fa1e4b3d" providerId="ADAL" clId="{6F6872EE-47E4-48B7-A8E7-DA6C5A7E30DF}" dt="2024-09-24T09:14:04.892" v="252" actId="14100"/>
          <ac:spMkLst>
            <pc:docMk/>
            <pc:sldMk cId="3890992522" sldId="299"/>
            <ac:spMk id="5" creationId="{D82E4B62-7F47-409F-86EF-CF640412AB96}"/>
          </ac:spMkLst>
        </pc:spChg>
        <pc:spChg chg="mod">
          <ac:chgData name="Arisara Thienkarojanakul" userId="5d8c039a-c819-4f21-bf65-50b7fa1e4b3d" providerId="ADAL" clId="{6F6872EE-47E4-48B7-A8E7-DA6C5A7E30DF}" dt="2024-09-24T09:14:14.696" v="254" actId="14100"/>
          <ac:spMkLst>
            <pc:docMk/>
            <pc:sldMk cId="3890992522" sldId="299"/>
            <ac:spMk id="6" creationId="{EFA73A6E-7716-41AC-866C-5287F5642FAA}"/>
          </ac:spMkLst>
        </pc:spChg>
        <pc:spChg chg="mod">
          <ac:chgData name="Arisara Thienkarojanakul" userId="5d8c039a-c819-4f21-bf65-50b7fa1e4b3d" providerId="ADAL" clId="{6F6872EE-47E4-48B7-A8E7-DA6C5A7E30DF}" dt="2024-09-24T09:15:35.648" v="267" actId="1076"/>
          <ac:spMkLst>
            <pc:docMk/>
            <pc:sldMk cId="3890992522" sldId="299"/>
            <ac:spMk id="7" creationId="{EB87E68C-D8A4-443C-BF39-EC7678ABDD6C}"/>
          </ac:spMkLst>
        </pc:spChg>
        <pc:spChg chg="mod">
          <ac:chgData name="Arisara Thienkarojanakul" userId="5d8c039a-c819-4f21-bf65-50b7fa1e4b3d" providerId="ADAL" clId="{6F6872EE-47E4-48B7-A8E7-DA6C5A7E30DF}" dt="2024-09-24T09:12:33.464" v="237" actId="1035"/>
          <ac:spMkLst>
            <pc:docMk/>
            <pc:sldMk cId="3890992522" sldId="299"/>
            <ac:spMk id="8" creationId="{37313B80-92BF-485D-8857-DF1A72D57A09}"/>
          </ac:spMkLst>
        </pc:spChg>
        <pc:spChg chg="mod">
          <ac:chgData name="Arisara Thienkarojanakul" userId="5d8c039a-c819-4f21-bf65-50b7fa1e4b3d" providerId="ADAL" clId="{6F6872EE-47E4-48B7-A8E7-DA6C5A7E30DF}" dt="2024-09-24T09:15:28.108" v="266" actId="1076"/>
          <ac:spMkLst>
            <pc:docMk/>
            <pc:sldMk cId="3890992522" sldId="299"/>
            <ac:spMk id="9" creationId="{D9CC3EC0-EDF9-44E4-ACF1-E2AB7DFD0915}"/>
          </ac:spMkLst>
        </pc:spChg>
        <pc:spChg chg="mod">
          <ac:chgData name="Arisara Thienkarojanakul" userId="5d8c039a-c819-4f21-bf65-50b7fa1e4b3d" providerId="ADAL" clId="{6F6872EE-47E4-48B7-A8E7-DA6C5A7E30DF}" dt="2024-09-24T09:14:30.423" v="259" actId="14100"/>
          <ac:spMkLst>
            <pc:docMk/>
            <pc:sldMk cId="3890992522" sldId="299"/>
            <ac:spMk id="10" creationId="{C17A48E1-33B6-4E50-A48F-2E52E960F59B}"/>
          </ac:spMkLst>
        </pc:spChg>
        <pc:spChg chg="mod">
          <ac:chgData name="Arisara Thienkarojanakul" userId="5d8c039a-c819-4f21-bf65-50b7fa1e4b3d" providerId="ADAL" clId="{6F6872EE-47E4-48B7-A8E7-DA6C5A7E30DF}" dt="2024-09-24T09:05:14.639" v="147" actId="403"/>
          <ac:spMkLst>
            <pc:docMk/>
            <pc:sldMk cId="3890992522" sldId="299"/>
            <ac:spMk id="14" creationId="{D3EDD92B-5238-4DE1-9B51-DEB2B70DD6C3}"/>
          </ac:spMkLst>
        </pc:spChg>
        <pc:cxnChg chg="mod">
          <ac:chgData name="Arisara Thienkarojanakul" userId="5d8c039a-c819-4f21-bf65-50b7fa1e4b3d" providerId="ADAL" clId="{6F6872EE-47E4-48B7-A8E7-DA6C5A7E30DF}" dt="2024-09-24T09:15:12.675" v="264" actId="1582"/>
          <ac:cxnSpMkLst>
            <pc:docMk/>
            <pc:sldMk cId="3890992522" sldId="299"/>
            <ac:cxnSpMk id="12" creationId="{7AC2253D-86EB-4E65-A5C5-F014475C22C6}"/>
          </ac:cxnSpMkLst>
        </pc:cxnChg>
        <pc:cxnChg chg="mod">
          <ac:chgData name="Arisara Thienkarojanakul" userId="5d8c039a-c819-4f21-bf65-50b7fa1e4b3d" providerId="ADAL" clId="{6F6872EE-47E4-48B7-A8E7-DA6C5A7E30DF}" dt="2024-09-24T09:15:06.776" v="263" actId="1582"/>
          <ac:cxnSpMkLst>
            <pc:docMk/>
            <pc:sldMk cId="3890992522" sldId="299"/>
            <ac:cxnSpMk id="15" creationId="{CFF7D270-8E50-4365-8BE3-BD54E3428FBF}"/>
          </ac:cxnSpMkLst>
        </pc:cxnChg>
        <pc:cxnChg chg="mod">
          <ac:chgData name="Arisara Thienkarojanakul" userId="5d8c039a-c819-4f21-bf65-50b7fa1e4b3d" providerId="ADAL" clId="{6F6872EE-47E4-48B7-A8E7-DA6C5A7E30DF}" dt="2024-09-24T09:15:18.560" v="265" actId="1582"/>
          <ac:cxnSpMkLst>
            <pc:docMk/>
            <pc:sldMk cId="3890992522" sldId="299"/>
            <ac:cxnSpMk id="17" creationId="{887F2DE0-4E7B-475C-84B6-62DC0470B813}"/>
          </ac:cxnSpMkLst>
        </pc:cxnChg>
        <pc:cxnChg chg="add del mod">
          <ac:chgData name="Arisara Thienkarojanakul" userId="5d8c039a-c819-4f21-bf65-50b7fa1e4b3d" providerId="ADAL" clId="{6F6872EE-47E4-48B7-A8E7-DA6C5A7E30DF}" dt="2024-09-24T09:14:48.325" v="261" actId="478"/>
          <ac:cxnSpMkLst>
            <pc:docMk/>
            <pc:sldMk cId="3890992522" sldId="299"/>
            <ac:cxnSpMk id="18" creationId="{718F378A-7B77-4C14-BDD5-C88377B3F4F3}"/>
          </ac:cxnSpMkLst>
        </pc:cxnChg>
      </pc:sldChg>
      <pc:sldChg chg="modSp mod">
        <pc:chgData name="Arisara Thienkarojanakul" userId="5d8c039a-c819-4f21-bf65-50b7fa1e4b3d" providerId="ADAL" clId="{6F6872EE-47E4-48B7-A8E7-DA6C5A7E30DF}" dt="2024-09-24T09:47:16.311" v="546" actId="113"/>
        <pc:sldMkLst>
          <pc:docMk/>
          <pc:sldMk cId="2507486780" sldId="302"/>
        </pc:sldMkLst>
        <pc:spChg chg="mod">
          <ac:chgData name="Arisara Thienkarojanakul" userId="5d8c039a-c819-4f21-bf65-50b7fa1e4b3d" providerId="ADAL" clId="{6F6872EE-47E4-48B7-A8E7-DA6C5A7E30DF}" dt="2024-09-24T09:07:58.134" v="175" actId="404"/>
          <ac:spMkLst>
            <pc:docMk/>
            <pc:sldMk cId="2507486780" sldId="302"/>
            <ac:spMk id="2" creationId="{658CB803-951C-4B28-84E5-BDAB661BCD40}"/>
          </ac:spMkLst>
        </pc:spChg>
        <pc:spChg chg="mod">
          <ac:chgData name="Arisara Thienkarojanakul" userId="5d8c039a-c819-4f21-bf65-50b7fa1e4b3d" providerId="ADAL" clId="{6F6872EE-47E4-48B7-A8E7-DA6C5A7E30DF}" dt="2024-09-24T09:47:16.311" v="546" actId="113"/>
          <ac:spMkLst>
            <pc:docMk/>
            <pc:sldMk cId="2507486780" sldId="302"/>
            <ac:spMk id="3" creationId="{F5F2088E-5B70-4D16-BCEF-19405BAFA17F}"/>
          </ac:spMkLst>
        </pc:spChg>
        <pc:spChg chg="mod">
          <ac:chgData name="Arisara Thienkarojanakul" userId="5d8c039a-c819-4f21-bf65-50b7fa1e4b3d" providerId="ADAL" clId="{6F6872EE-47E4-48B7-A8E7-DA6C5A7E30DF}" dt="2024-09-24T09:06:38.251" v="157" actId="2711"/>
          <ac:spMkLst>
            <pc:docMk/>
            <pc:sldMk cId="2507486780" sldId="302"/>
            <ac:spMk id="4" creationId="{CCFBEDB8-0707-4D99-8736-4FFF6F04458E}"/>
          </ac:spMkLst>
        </pc:spChg>
      </pc:sldChg>
      <pc:sldChg chg="modSp mod">
        <pc:chgData name="Arisara Thienkarojanakul" userId="5d8c039a-c819-4f21-bf65-50b7fa1e4b3d" providerId="ADAL" clId="{6F6872EE-47E4-48B7-A8E7-DA6C5A7E30DF}" dt="2024-09-24T09:09:38.601" v="188" actId="1076"/>
        <pc:sldMkLst>
          <pc:docMk/>
          <pc:sldMk cId="2608938238" sldId="303"/>
        </pc:sldMkLst>
        <pc:spChg chg="mod">
          <ac:chgData name="Arisara Thienkarojanakul" userId="5d8c039a-c819-4f21-bf65-50b7fa1e4b3d" providerId="ADAL" clId="{6F6872EE-47E4-48B7-A8E7-DA6C5A7E30DF}" dt="2024-09-24T09:07:52.018" v="174" actId="404"/>
          <ac:spMkLst>
            <pc:docMk/>
            <pc:sldMk cId="2608938238" sldId="303"/>
            <ac:spMk id="2" creationId="{658CB803-951C-4B28-84E5-BDAB661BCD40}"/>
          </ac:spMkLst>
        </pc:spChg>
        <pc:spChg chg="mod">
          <ac:chgData name="Arisara Thienkarojanakul" userId="5d8c039a-c819-4f21-bf65-50b7fa1e4b3d" providerId="ADAL" clId="{6F6872EE-47E4-48B7-A8E7-DA6C5A7E30DF}" dt="2024-09-24T09:09:38.601" v="188" actId="1076"/>
          <ac:spMkLst>
            <pc:docMk/>
            <pc:sldMk cId="2608938238" sldId="303"/>
            <ac:spMk id="3" creationId="{F5F2088E-5B70-4D16-BCEF-19405BAFA17F}"/>
          </ac:spMkLst>
        </pc:spChg>
        <pc:spChg chg="mod">
          <ac:chgData name="Arisara Thienkarojanakul" userId="5d8c039a-c819-4f21-bf65-50b7fa1e4b3d" providerId="ADAL" clId="{6F6872EE-47E4-48B7-A8E7-DA6C5A7E30DF}" dt="2024-09-24T09:07:23.447" v="166" actId="2711"/>
          <ac:spMkLst>
            <pc:docMk/>
            <pc:sldMk cId="2608938238" sldId="303"/>
            <ac:spMk id="4" creationId="{CCFBEDB8-0707-4D99-8736-4FFF6F04458E}"/>
          </ac:spMkLst>
        </pc:spChg>
      </pc:sldChg>
      <pc:sldChg chg="modSp mod">
        <pc:chgData name="Arisara Thienkarojanakul" userId="5d8c039a-c819-4f21-bf65-50b7fa1e4b3d" providerId="ADAL" clId="{6F6872EE-47E4-48B7-A8E7-DA6C5A7E30DF}" dt="2024-09-24T09:09:23.657" v="187" actId="2710"/>
        <pc:sldMkLst>
          <pc:docMk/>
          <pc:sldMk cId="3308012512" sldId="304"/>
        </pc:sldMkLst>
        <pc:spChg chg="mod">
          <ac:chgData name="Arisara Thienkarojanakul" userId="5d8c039a-c819-4f21-bf65-50b7fa1e4b3d" providerId="ADAL" clId="{6F6872EE-47E4-48B7-A8E7-DA6C5A7E30DF}" dt="2024-09-24T09:09:15.011" v="184" actId="1076"/>
          <ac:spMkLst>
            <pc:docMk/>
            <pc:sldMk cId="3308012512" sldId="304"/>
            <ac:spMk id="2" creationId="{658CB803-951C-4B28-84E5-BDAB661BCD40}"/>
          </ac:spMkLst>
        </pc:spChg>
        <pc:spChg chg="mod">
          <ac:chgData name="Arisara Thienkarojanakul" userId="5d8c039a-c819-4f21-bf65-50b7fa1e4b3d" providerId="ADAL" clId="{6F6872EE-47E4-48B7-A8E7-DA6C5A7E30DF}" dt="2024-09-24T09:09:23.657" v="187" actId="2710"/>
          <ac:spMkLst>
            <pc:docMk/>
            <pc:sldMk cId="3308012512" sldId="304"/>
            <ac:spMk id="3" creationId="{F5F2088E-5B70-4D16-BCEF-19405BAFA17F}"/>
          </ac:spMkLst>
        </pc:spChg>
        <pc:spChg chg="mod">
          <ac:chgData name="Arisara Thienkarojanakul" userId="5d8c039a-c819-4f21-bf65-50b7fa1e4b3d" providerId="ADAL" clId="{6F6872EE-47E4-48B7-A8E7-DA6C5A7E30DF}" dt="2024-09-24T09:08:12.567" v="179" actId="2711"/>
          <ac:spMkLst>
            <pc:docMk/>
            <pc:sldMk cId="3308012512" sldId="304"/>
            <ac:spMk id="4" creationId="{CCFBEDB8-0707-4D99-8736-4FFF6F04458E}"/>
          </ac:spMkLst>
        </pc:spChg>
      </pc:sldChg>
      <pc:sldChg chg="modSp mod">
        <pc:chgData name="Arisara Thienkarojanakul" userId="5d8c039a-c819-4f21-bf65-50b7fa1e4b3d" providerId="ADAL" clId="{6F6872EE-47E4-48B7-A8E7-DA6C5A7E30DF}" dt="2024-09-24T08:48:20.561" v="15" actId="2711"/>
        <pc:sldMkLst>
          <pc:docMk/>
          <pc:sldMk cId="1405841216" sldId="307"/>
        </pc:sldMkLst>
        <pc:spChg chg="mod">
          <ac:chgData name="Arisara Thienkarojanakul" userId="5d8c039a-c819-4f21-bf65-50b7fa1e4b3d" providerId="ADAL" clId="{6F6872EE-47E4-48B7-A8E7-DA6C5A7E30DF}" dt="2024-09-24T08:45:36.327" v="6" actId="1076"/>
          <ac:spMkLst>
            <pc:docMk/>
            <pc:sldMk cId="1405841216" sldId="307"/>
            <ac:spMk id="2" creationId="{6B0D3924-433D-4521-8344-398B662E8EE1}"/>
          </ac:spMkLst>
        </pc:spChg>
        <pc:spChg chg="mod">
          <ac:chgData name="Arisara Thienkarojanakul" userId="5d8c039a-c819-4f21-bf65-50b7fa1e4b3d" providerId="ADAL" clId="{6F6872EE-47E4-48B7-A8E7-DA6C5A7E30DF}" dt="2024-09-24T08:48:20.561" v="15" actId="2711"/>
          <ac:spMkLst>
            <pc:docMk/>
            <pc:sldMk cId="1405841216" sldId="307"/>
            <ac:spMk id="4" creationId="{D51FCCAA-59B8-43A8-B1DF-644E3E29DF1B}"/>
          </ac:spMkLst>
        </pc:spChg>
        <pc:spChg chg="mod">
          <ac:chgData name="Arisara Thienkarojanakul" userId="5d8c039a-c819-4f21-bf65-50b7fa1e4b3d" providerId="ADAL" clId="{6F6872EE-47E4-48B7-A8E7-DA6C5A7E30DF}" dt="2024-09-24T08:45:50.898" v="8" actId="404"/>
          <ac:spMkLst>
            <pc:docMk/>
            <pc:sldMk cId="1405841216" sldId="307"/>
            <ac:spMk id="5" creationId="{1D824013-3A7A-4595-89E9-05D2BC3C7C3F}"/>
          </ac:spMkLst>
        </pc:spChg>
        <pc:spChg chg="mod">
          <ac:chgData name="Arisara Thienkarojanakul" userId="5d8c039a-c819-4f21-bf65-50b7fa1e4b3d" providerId="ADAL" clId="{6F6872EE-47E4-48B7-A8E7-DA6C5A7E30DF}" dt="2024-09-24T08:45:50.898" v="8" actId="404"/>
          <ac:spMkLst>
            <pc:docMk/>
            <pc:sldMk cId="1405841216" sldId="307"/>
            <ac:spMk id="6" creationId="{B0D6DB74-C92F-4E25-A107-3560CEF1CECA}"/>
          </ac:spMkLst>
        </pc:spChg>
        <pc:spChg chg="mod">
          <ac:chgData name="Arisara Thienkarojanakul" userId="5d8c039a-c819-4f21-bf65-50b7fa1e4b3d" providerId="ADAL" clId="{6F6872EE-47E4-48B7-A8E7-DA6C5A7E30DF}" dt="2024-09-24T08:45:50.898" v="8" actId="404"/>
          <ac:spMkLst>
            <pc:docMk/>
            <pc:sldMk cId="1405841216" sldId="307"/>
            <ac:spMk id="7" creationId="{697BE685-531F-4A87-B142-E8C7695FE3D1}"/>
          </ac:spMkLst>
        </pc:spChg>
        <pc:spChg chg="mod">
          <ac:chgData name="Arisara Thienkarojanakul" userId="5d8c039a-c819-4f21-bf65-50b7fa1e4b3d" providerId="ADAL" clId="{6F6872EE-47E4-48B7-A8E7-DA6C5A7E30DF}" dt="2024-09-24T08:45:50.898" v="8" actId="404"/>
          <ac:spMkLst>
            <pc:docMk/>
            <pc:sldMk cId="1405841216" sldId="307"/>
            <ac:spMk id="8" creationId="{AB81100A-72CC-46A7-9DFB-8D6EC7126B8D}"/>
          </ac:spMkLst>
        </pc:spChg>
        <pc:spChg chg="mod">
          <ac:chgData name="Arisara Thienkarojanakul" userId="5d8c039a-c819-4f21-bf65-50b7fa1e4b3d" providerId="ADAL" clId="{6F6872EE-47E4-48B7-A8E7-DA6C5A7E30DF}" dt="2024-09-24T08:45:50.898" v="8" actId="404"/>
          <ac:spMkLst>
            <pc:docMk/>
            <pc:sldMk cId="1405841216" sldId="307"/>
            <ac:spMk id="9" creationId="{8FEE771A-A593-49B8-AE27-8D689D942F66}"/>
          </ac:spMkLst>
        </pc:spChg>
        <pc:spChg chg="mod">
          <ac:chgData name="Arisara Thienkarojanakul" userId="5d8c039a-c819-4f21-bf65-50b7fa1e4b3d" providerId="ADAL" clId="{6F6872EE-47E4-48B7-A8E7-DA6C5A7E30DF}" dt="2024-09-24T08:45:50.898" v="8" actId="404"/>
          <ac:spMkLst>
            <pc:docMk/>
            <pc:sldMk cId="1405841216" sldId="307"/>
            <ac:spMk id="10" creationId="{BAB9B7F4-3BEB-4EF1-B95B-818DC29084EE}"/>
          </ac:spMkLst>
        </pc:spChg>
        <pc:spChg chg="mod">
          <ac:chgData name="Arisara Thienkarojanakul" userId="5d8c039a-c819-4f21-bf65-50b7fa1e4b3d" providerId="ADAL" clId="{6F6872EE-47E4-48B7-A8E7-DA6C5A7E30DF}" dt="2024-09-24T08:45:50.898" v="8" actId="404"/>
          <ac:spMkLst>
            <pc:docMk/>
            <pc:sldMk cId="1405841216" sldId="307"/>
            <ac:spMk id="11" creationId="{340662A6-9C38-4CCA-831D-50E1D5E5EC93}"/>
          </ac:spMkLst>
        </pc:spChg>
        <pc:spChg chg="mod">
          <ac:chgData name="Arisara Thienkarojanakul" userId="5d8c039a-c819-4f21-bf65-50b7fa1e4b3d" providerId="ADAL" clId="{6F6872EE-47E4-48B7-A8E7-DA6C5A7E30DF}" dt="2024-09-24T08:45:50.898" v="8" actId="404"/>
          <ac:spMkLst>
            <pc:docMk/>
            <pc:sldMk cId="1405841216" sldId="307"/>
            <ac:spMk id="12" creationId="{52252EBD-DE85-4480-83FE-9656D221D6CA}"/>
          </ac:spMkLst>
        </pc:spChg>
        <pc:spChg chg="mod">
          <ac:chgData name="Arisara Thienkarojanakul" userId="5d8c039a-c819-4f21-bf65-50b7fa1e4b3d" providerId="ADAL" clId="{6F6872EE-47E4-48B7-A8E7-DA6C5A7E30DF}" dt="2024-09-24T08:45:50.898" v="8" actId="404"/>
          <ac:spMkLst>
            <pc:docMk/>
            <pc:sldMk cId="1405841216" sldId="307"/>
            <ac:spMk id="19" creationId="{B6F450FF-D621-41DF-B973-ADE78248B37E}"/>
          </ac:spMkLst>
        </pc:spChg>
        <pc:spChg chg="mod">
          <ac:chgData name="Arisara Thienkarojanakul" userId="5d8c039a-c819-4f21-bf65-50b7fa1e4b3d" providerId="ADAL" clId="{6F6872EE-47E4-48B7-A8E7-DA6C5A7E30DF}" dt="2024-09-24T08:45:50.898" v="8" actId="404"/>
          <ac:spMkLst>
            <pc:docMk/>
            <pc:sldMk cId="1405841216" sldId="307"/>
            <ac:spMk id="21" creationId="{2ECB0F6F-85C2-4D27-A49C-34900F558CDA}"/>
          </ac:spMkLst>
        </pc:spChg>
        <pc:spChg chg="mod">
          <ac:chgData name="Arisara Thienkarojanakul" userId="5d8c039a-c819-4f21-bf65-50b7fa1e4b3d" providerId="ADAL" clId="{6F6872EE-47E4-48B7-A8E7-DA6C5A7E30DF}" dt="2024-09-24T08:45:50.898" v="8" actId="404"/>
          <ac:spMkLst>
            <pc:docMk/>
            <pc:sldMk cId="1405841216" sldId="307"/>
            <ac:spMk id="23" creationId="{E6A27D24-B3AC-4938-80C8-3F12AB15DD9B}"/>
          </ac:spMkLst>
        </pc:spChg>
        <pc:spChg chg="mod">
          <ac:chgData name="Arisara Thienkarojanakul" userId="5d8c039a-c819-4f21-bf65-50b7fa1e4b3d" providerId="ADAL" clId="{6F6872EE-47E4-48B7-A8E7-DA6C5A7E30DF}" dt="2024-09-24T08:45:50.898" v="8" actId="404"/>
          <ac:spMkLst>
            <pc:docMk/>
            <pc:sldMk cId="1405841216" sldId="307"/>
            <ac:spMk id="24" creationId="{60137384-F9C2-45B9-AB89-24F3A96E4221}"/>
          </ac:spMkLst>
        </pc:spChg>
        <pc:spChg chg="mod">
          <ac:chgData name="Arisara Thienkarojanakul" userId="5d8c039a-c819-4f21-bf65-50b7fa1e4b3d" providerId="ADAL" clId="{6F6872EE-47E4-48B7-A8E7-DA6C5A7E30DF}" dt="2024-09-24T08:45:50.898" v="8" actId="404"/>
          <ac:spMkLst>
            <pc:docMk/>
            <pc:sldMk cId="1405841216" sldId="307"/>
            <ac:spMk id="47" creationId="{CA67C381-0618-41D8-AC88-A6B3499596A1}"/>
          </ac:spMkLst>
        </pc:spChg>
      </pc:sldChg>
      <pc:sldChg chg="addSp modSp mod">
        <pc:chgData name="Arisara Thienkarojanakul" userId="5d8c039a-c819-4f21-bf65-50b7fa1e4b3d" providerId="ADAL" clId="{6F6872EE-47E4-48B7-A8E7-DA6C5A7E30DF}" dt="2024-10-08T08:38:01.849" v="585" actId="6549"/>
        <pc:sldMkLst>
          <pc:docMk/>
          <pc:sldMk cId="1112407939" sldId="310"/>
        </pc:sldMkLst>
        <pc:spChg chg="add mod">
          <ac:chgData name="Arisara Thienkarojanakul" userId="5d8c039a-c819-4f21-bf65-50b7fa1e4b3d" providerId="ADAL" clId="{6F6872EE-47E4-48B7-A8E7-DA6C5A7E30DF}" dt="2024-09-24T09:48:44.697" v="550" actId="208"/>
          <ac:spMkLst>
            <pc:docMk/>
            <pc:sldMk cId="1112407939" sldId="310"/>
            <ac:spMk id="2" creationId="{98642E9F-E2C7-45CD-8A4A-58E5CEE96113}"/>
          </ac:spMkLst>
        </pc:spChg>
        <pc:spChg chg="mod">
          <ac:chgData name="Arisara Thienkarojanakul" userId="5d8c039a-c819-4f21-bf65-50b7fa1e4b3d" providerId="ADAL" clId="{6F6872EE-47E4-48B7-A8E7-DA6C5A7E30DF}" dt="2024-09-24T08:53:14.816" v="26" actId="207"/>
          <ac:spMkLst>
            <pc:docMk/>
            <pc:sldMk cId="1112407939" sldId="310"/>
            <ac:spMk id="6" creationId="{BBA5B8AA-6BA1-475F-B705-3E1C8B1BE538}"/>
          </ac:spMkLst>
        </pc:spChg>
        <pc:spChg chg="mod">
          <ac:chgData name="Arisara Thienkarojanakul" userId="5d8c039a-c819-4f21-bf65-50b7fa1e4b3d" providerId="ADAL" clId="{6F6872EE-47E4-48B7-A8E7-DA6C5A7E30DF}" dt="2024-09-24T08:52:51.806" v="22" actId="2711"/>
          <ac:spMkLst>
            <pc:docMk/>
            <pc:sldMk cId="1112407939" sldId="310"/>
            <ac:spMk id="7" creationId="{51D36FB5-FEDA-447B-9952-B2FB9DC0D4B6}"/>
          </ac:spMkLst>
        </pc:spChg>
        <pc:spChg chg="mod">
          <ac:chgData name="Arisara Thienkarojanakul" userId="5d8c039a-c819-4f21-bf65-50b7fa1e4b3d" providerId="ADAL" clId="{6F6872EE-47E4-48B7-A8E7-DA6C5A7E30DF}" dt="2024-10-08T08:38:01.849" v="585" actId="6549"/>
          <ac:spMkLst>
            <pc:docMk/>
            <pc:sldMk cId="1112407939" sldId="310"/>
            <ac:spMk id="8" creationId="{3943BBFC-8AA8-43BF-B9A2-FACD9566F090}"/>
          </ac:spMkLst>
        </pc:spChg>
        <pc:picChg chg="mod">
          <ac:chgData name="Arisara Thienkarojanakul" userId="5d8c039a-c819-4f21-bf65-50b7fa1e4b3d" providerId="ADAL" clId="{6F6872EE-47E4-48B7-A8E7-DA6C5A7E30DF}" dt="2024-09-24T08:54:52.802" v="33" actId="1076"/>
          <ac:picMkLst>
            <pc:docMk/>
            <pc:sldMk cId="1112407939" sldId="310"/>
            <ac:picMk id="5" creationId="{84A67F0F-50AB-4897-B3B7-195E6C219CFA}"/>
          </ac:picMkLst>
        </pc:picChg>
      </pc:sldChg>
      <pc:sldChg chg="addSp modSp mod">
        <pc:chgData name="Arisara Thienkarojanakul" userId="5d8c039a-c819-4f21-bf65-50b7fa1e4b3d" providerId="ADAL" clId="{6F6872EE-47E4-48B7-A8E7-DA6C5A7E30DF}" dt="2024-09-24T09:29:25.633" v="401" actId="1076"/>
        <pc:sldMkLst>
          <pc:docMk/>
          <pc:sldMk cId="3973237480" sldId="311"/>
        </pc:sldMkLst>
        <pc:spChg chg="add mod">
          <ac:chgData name="Arisara Thienkarojanakul" userId="5d8c039a-c819-4f21-bf65-50b7fa1e4b3d" providerId="ADAL" clId="{6F6872EE-47E4-48B7-A8E7-DA6C5A7E30DF}" dt="2024-09-24T09:29:19.503" v="400" actId="1076"/>
          <ac:spMkLst>
            <pc:docMk/>
            <pc:sldMk cId="3973237480" sldId="311"/>
            <ac:spMk id="5" creationId="{5AFEFB39-BFF3-437E-9225-7D116D1BCC46}"/>
          </ac:spMkLst>
        </pc:spChg>
        <pc:picChg chg="mod modCrop">
          <ac:chgData name="Arisara Thienkarojanakul" userId="5d8c039a-c819-4f21-bf65-50b7fa1e4b3d" providerId="ADAL" clId="{6F6872EE-47E4-48B7-A8E7-DA6C5A7E30DF}" dt="2024-09-24T09:29:25.633" v="401" actId="1076"/>
          <ac:picMkLst>
            <pc:docMk/>
            <pc:sldMk cId="3973237480" sldId="311"/>
            <ac:picMk id="4" creationId="{B0CFEF7C-C47B-497E-BF82-C4BDF43A27DF}"/>
          </ac:picMkLst>
        </pc:picChg>
      </pc:sldChg>
      <pc:sldChg chg="modSp mod">
        <pc:chgData name="Arisara Thienkarojanakul" userId="5d8c039a-c819-4f21-bf65-50b7fa1e4b3d" providerId="ADAL" clId="{6F6872EE-47E4-48B7-A8E7-DA6C5A7E30DF}" dt="2024-09-24T09:41:53.661" v="513" actId="1076"/>
        <pc:sldMkLst>
          <pc:docMk/>
          <pc:sldMk cId="250937641" sldId="312"/>
        </pc:sldMkLst>
        <pc:spChg chg="mod">
          <ac:chgData name="Arisara Thienkarojanakul" userId="5d8c039a-c819-4f21-bf65-50b7fa1e4b3d" providerId="ADAL" clId="{6F6872EE-47E4-48B7-A8E7-DA6C5A7E30DF}" dt="2024-09-24T09:41:53.661" v="513" actId="1076"/>
          <ac:spMkLst>
            <pc:docMk/>
            <pc:sldMk cId="250937641" sldId="312"/>
            <ac:spMk id="3" creationId="{499DFBBB-55E4-4BC2-848C-A688998A1EF9}"/>
          </ac:spMkLst>
        </pc:spChg>
        <pc:spChg chg="mod">
          <ac:chgData name="Arisara Thienkarojanakul" userId="5d8c039a-c819-4f21-bf65-50b7fa1e4b3d" providerId="ADAL" clId="{6F6872EE-47E4-48B7-A8E7-DA6C5A7E30DF}" dt="2024-09-24T08:46:33.393" v="11" actId="403"/>
          <ac:spMkLst>
            <pc:docMk/>
            <pc:sldMk cId="250937641" sldId="312"/>
            <ac:spMk id="5" creationId="{BE353FF3-B6CB-4657-81FB-C060C30D39A9}"/>
          </ac:spMkLst>
        </pc:spChg>
      </pc:sldChg>
      <pc:sldChg chg="modSp mod">
        <pc:chgData name="Arisara Thienkarojanakul" userId="5d8c039a-c819-4f21-bf65-50b7fa1e4b3d" providerId="ADAL" clId="{6F6872EE-47E4-48B7-A8E7-DA6C5A7E30DF}" dt="2024-09-24T09:45:52.880" v="539" actId="404"/>
        <pc:sldMkLst>
          <pc:docMk/>
          <pc:sldMk cId="3796882503" sldId="313"/>
        </pc:sldMkLst>
        <pc:spChg chg="mod">
          <ac:chgData name="Arisara Thienkarojanakul" userId="5d8c039a-c819-4f21-bf65-50b7fa1e4b3d" providerId="ADAL" clId="{6F6872EE-47E4-48B7-A8E7-DA6C5A7E30DF}" dt="2024-09-24T08:52:01.280" v="17" actId="1076"/>
          <ac:spMkLst>
            <pc:docMk/>
            <pc:sldMk cId="3796882503" sldId="313"/>
            <ac:spMk id="2" creationId="{6B0D3924-433D-4521-8344-398B662E8EE1}"/>
          </ac:spMkLst>
        </pc:spChg>
        <pc:spChg chg="mod">
          <ac:chgData name="Arisara Thienkarojanakul" userId="5d8c039a-c819-4f21-bf65-50b7fa1e4b3d" providerId="ADAL" clId="{6F6872EE-47E4-48B7-A8E7-DA6C5A7E30DF}" dt="2024-09-24T09:45:52.880" v="539" actId="404"/>
          <ac:spMkLst>
            <pc:docMk/>
            <pc:sldMk cId="3796882503" sldId="313"/>
            <ac:spMk id="3" creationId="{17B3DDDE-0791-4A4D-B6AF-D6553DE179AC}"/>
          </ac:spMkLst>
        </pc:spChg>
        <pc:spChg chg="mod">
          <ac:chgData name="Arisara Thienkarojanakul" userId="5d8c039a-c819-4f21-bf65-50b7fa1e4b3d" providerId="ADAL" clId="{6F6872EE-47E4-48B7-A8E7-DA6C5A7E30DF}" dt="2024-09-24T08:52:10.732" v="20" actId="403"/>
          <ac:spMkLst>
            <pc:docMk/>
            <pc:sldMk cId="3796882503" sldId="313"/>
            <ac:spMk id="4" creationId="{D51FCCAA-59B8-43A8-B1DF-644E3E29DF1B}"/>
          </ac:spMkLst>
        </pc:spChg>
      </pc:sldChg>
      <pc:sldChg chg="modSp mod">
        <pc:chgData name="Arisara Thienkarojanakul" userId="5d8c039a-c819-4f21-bf65-50b7fa1e4b3d" providerId="ADAL" clId="{6F6872EE-47E4-48B7-A8E7-DA6C5A7E30DF}" dt="2024-09-24T09:05:45.521" v="151" actId="404"/>
        <pc:sldMkLst>
          <pc:docMk/>
          <pc:sldMk cId="645396773" sldId="314"/>
        </pc:sldMkLst>
        <pc:spChg chg="mod">
          <ac:chgData name="Arisara Thienkarojanakul" userId="5d8c039a-c819-4f21-bf65-50b7fa1e4b3d" providerId="ADAL" clId="{6F6872EE-47E4-48B7-A8E7-DA6C5A7E30DF}" dt="2024-09-24T09:05:45.521" v="151" actId="404"/>
          <ac:spMkLst>
            <pc:docMk/>
            <pc:sldMk cId="645396773" sldId="314"/>
            <ac:spMk id="2" creationId="{74B92C0C-2A83-4C22-BA61-BFD881C99A37}"/>
          </ac:spMkLst>
        </pc:spChg>
      </pc:sldChg>
      <pc:sldChg chg="modSp add mod">
        <pc:chgData name="Arisara Thienkarojanakul" userId="5d8c039a-c819-4f21-bf65-50b7fa1e4b3d" providerId="ADAL" clId="{6F6872EE-47E4-48B7-A8E7-DA6C5A7E30DF}" dt="2024-09-24T08:56:37.744" v="39" actId="207"/>
        <pc:sldMkLst>
          <pc:docMk/>
          <pc:sldMk cId="1556992053" sldId="316"/>
        </pc:sldMkLst>
        <pc:spChg chg="mod">
          <ac:chgData name="Arisara Thienkarojanakul" userId="5d8c039a-c819-4f21-bf65-50b7fa1e4b3d" providerId="ADAL" clId="{6F6872EE-47E4-48B7-A8E7-DA6C5A7E30DF}" dt="2024-09-24T08:56:24.228" v="37" actId="207"/>
          <ac:spMkLst>
            <pc:docMk/>
            <pc:sldMk cId="1556992053" sldId="316"/>
            <ac:spMk id="7" creationId="{2B504BDB-2BCC-4807-BF85-41C6F083AEAF}"/>
          </ac:spMkLst>
        </pc:spChg>
        <pc:spChg chg="mod">
          <ac:chgData name="Arisara Thienkarojanakul" userId="5d8c039a-c819-4f21-bf65-50b7fa1e4b3d" providerId="ADAL" clId="{6F6872EE-47E4-48B7-A8E7-DA6C5A7E30DF}" dt="2024-09-24T08:56:37.744" v="39" actId="207"/>
          <ac:spMkLst>
            <pc:docMk/>
            <pc:sldMk cId="1556992053" sldId="316"/>
            <ac:spMk id="9" creationId="{C90C1E96-F0E1-4F85-8E0D-069017FD5526}"/>
          </ac:spMkLst>
        </pc:spChg>
      </pc:sldChg>
      <pc:sldChg chg="addSp delSp modSp new del mod">
        <pc:chgData name="Arisara Thienkarojanakul" userId="5d8c039a-c819-4f21-bf65-50b7fa1e4b3d" providerId="ADAL" clId="{6F6872EE-47E4-48B7-A8E7-DA6C5A7E30DF}" dt="2024-09-24T09:22:37.281" v="285" actId="47"/>
        <pc:sldMkLst>
          <pc:docMk/>
          <pc:sldMk cId="481404266" sldId="317"/>
        </pc:sldMkLst>
        <pc:spChg chg="del">
          <ac:chgData name="Arisara Thienkarojanakul" userId="5d8c039a-c819-4f21-bf65-50b7fa1e4b3d" providerId="ADAL" clId="{6F6872EE-47E4-48B7-A8E7-DA6C5A7E30DF}" dt="2024-09-24T09:22:18.078" v="284" actId="1032"/>
          <ac:spMkLst>
            <pc:docMk/>
            <pc:sldMk cId="481404266" sldId="317"/>
            <ac:spMk id="3" creationId="{14CE5078-2177-4FD7-969D-CD682404969C}"/>
          </ac:spMkLst>
        </pc:spChg>
        <pc:graphicFrameChg chg="add modGraphic">
          <ac:chgData name="Arisara Thienkarojanakul" userId="5d8c039a-c819-4f21-bf65-50b7fa1e4b3d" providerId="ADAL" clId="{6F6872EE-47E4-48B7-A8E7-DA6C5A7E30DF}" dt="2024-09-24T09:22:18.078" v="284" actId="1032"/>
          <ac:graphicFrameMkLst>
            <pc:docMk/>
            <pc:sldMk cId="481404266" sldId="317"/>
            <ac:graphicFrameMk id="4" creationId="{FD8308B2-D076-4330-8072-A296A4E466A4}"/>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F9BAB-59FA-4343-A17E-43F4671E0638}"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h-TH"/>
        </a:p>
      </dgm:t>
    </dgm:pt>
    <dgm:pt modelId="{EAC88AF7-00E8-4B89-BE1E-B6B105A6C18E}">
      <dgm:prSet phldrT="[Text]" custT="1"/>
      <dgm:spPr/>
      <dgm:t>
        <a:bodyPr/>
        <a:lstStyle/>
        <a:p>
          <a:r>
            <a:rPr lang="en-US" sz="2800" dirty="0">
              <a:solidFill>
                <a:schemeClr val="bg1"/>
              </a:solidFill>
              <a:latin typeface="Prompt" panose="00000500000000000000" pitchFamily="2" charset="-34"/>
              <a:cs typeface="Prompt" panose="00000500000000000000" pitchFamily="2" charset="-34"/>
            </a:rPr>
            <a:t>Non-trade</a:t>
          </a:r>
          <a:r>
            <a:rPr lang="en-US" sz="3200" dirty="0">
              <a:solidFill>
                <a:schemeClr val="bg1"/>
              </a:solidFill>
            </a:rPr>
            <a:t> Supplier</a:t>
          </a:r>
          <a:endParaRPr lang="th-TH" sz="3200" dirty="0">
            <a:solidFill>
              <a:schemeClr val="bg1"/>
            </a:solidFill>
          </a:endParaRPr>
        </a:p>
      </dgm:t>
    </dgm:pt>
    <dgm:pt modelId="{675B30B0-1687-4CFF-9EDB-9B1CF841DC05}" type="parTrans" cxnId="{C168E6F1-5D8E-4D68-AA89-FB0FD42D1D39}">
      <dgm:prSet/>
      <dgm:spPr/>
      <dgm:t>
        <a:bodyPr/>
        <a:lstStyle/>
        <a:p>
          <a:endParaRPr lang="th-TH">
            <a:solidFill>
              <a:schemeClr val="bg1"/>
            </a:solidFill>
          </a:endParaRPr>
        </a:p>
      </dgm:t>
    </dgm:pt>
    <dgm:pt modelId="{E9F6C5F3-67B1-4636-BACA-A4C41C9E6E74}" type="sibTrans" cxnId="{C168E6F1-5D8E-4D68-AA89-FB0FD42D1D39}">
      <dgm:prSet/>
      <dgm:spPr/>
      <dgm:t>
        <a:bodyPr/>
        <a:lstStyle/>
        <a:p>
          <a:endParaRPr lang="th-TH">
            <a:solidFill>
              <a:schemeClr val="bg1"/>
            </a:solidFill>
          </a:endParaRPr>
        </a:p>
      </dgm:t>
    </dgm:pt>
    <dgm:pt modelId="{E073A8DF-4263-4A05-89E2-FEEF94E6333A}">
      <dgm:prSet phldrT="[Text]" custT="1"/>
      <dgm:spPr/>
      <dgm:t>
        <a:bodyPr/>
        <a:lstStyle/>
        <a:p>
          <a:pPr>
            <a:buNone/>
          </a:pPr>
          <a:r>
            <a:rPr lang="en-US" sz="2400" dirty="0">
              <a:solidFill>
                <a:schemeClr val="bg1"/>
              </a:solidFill>
              <a:latin typeface="Prompt" panose="00000500000000000000" pitchFamily="2" charset="-34"/>
              <a:cs typeface="Prompt" panose="00000500000000000000" pitchFamily="2" charset="-34"/>
            </a:rPr>
            <a:t>1. Procurement </a:t>
          </a:r>
          <a:r>
            <a:rPr lang="en-US" sz="2000" dirty="0">
              <a:solidFill>
                <a:schemeClr val="bg1"/>
              </a:solidFill>
              <a:latin typeface="Prompt" panose="00000500000000000000" pitchFamily="2" charset="-34"/>
              <a:cs typeface="Prompt" panose="00000500000000000000" pitchFamily="2" charset="-34"/>
            </a:rPr>
            <a:t>Supplier</a:t>
          </a:r>
          <a:endParaRPr lang="th-TH" sz="2400" dirty="0">
            <a:solidFill>
              <a:schemeClr val="bg1"/>
            </a:solidFill>
            <a:latin typeface="Prompt" panose="00000500000000000000" pitchFamily="2" charset="-34"/>
            <a:cs typeface="Prompt" panose="00000500000000000000" pitchFamily="2" charset="-34"/>
          </a:endParaRPr>
        </a:p>
      </dgm:t>
    </dgm:pt>
    <dgm:pt modelId="{3401B06C-C74A-4FC4-B733-B1686C49EEA3}" type="parTrans" cxnId="{750AFE62-E48B-427A-A745-4F00CDDA00C1}">
      <dgm:prSet/>
      <dgm:spPr/>
      <dgm:t>
        <a:bodyPr/>
        <a:lstStyle/>
        <a:p>
          <a:endParaRPr lang="th-TH">
            <a:solidFill>
              <a:schemeClr val="bg1"/>
            </a:solidFill>
          </a:endParaRPr>
        </a:p>
      </dgm:t>
    </dgm:pt>
    <dgm:pt modelId="{116C46B6-CFAE-4841-A7D6-EF1DF9428081}" type="sibTrans" cxnId="{750AFE62-E48B-427A-A745-4F00CDDA00C1}">
      <dgm:prSet/>
      <dgm:spPr/>
      <dgm:t>
        <a:bodyPr/>
        <a:lstStyle/>
        <a:p>
          <a:endParaRPr lang="th-TH">
            <a:solidFill>
              <a:schemeClr val="bg1"/>
            </a:solidFill>
          </a:endParaRPr>
        </a:p>
      </dgm:t>
    </dgm:pt>
    <dgm:pt modelId="{2A027A00-75C7-4B41-A21F-55630CC8CEA0}">
      <dgm:prSet phldrT="[Text]" custT="1"/>
      <dgm:spPr/>
      <dgm:t>
        <a:bodyPr/>
        <a:lstStyle/>
        <a:p>
          <a:pPr>
            <a:buNone/>
          </a:pPr>
          <a:r>
            <a:rPr lang="en-US" sz="2400" dirty="0">
              <a:solidFill>
                <a:schemeClr val="bg1"/>
              </a:solidFill>
              <a:latin typeface="Prompt" panose="00000500000000000000" pitchFamily="2" charset="-34"/>
              <a:cs typeface="Prompt" panose="00000500000000000000" pitchFamily="2" charset="-34"/>
            </a:rPr>
            <a:t>2. </a:t>
          </a:r>
          <a:r>
            <a:rPr lang="en-US" sz="2000" dirty="0">
              <a:solidFill>
                <a:schemeClr val="bg1"/>
              </a:solidFill>
              <a:latin typeface="Prompt" panose="00000500000000000000" pitchFamily="2" charset="-34"/>
              <a:cs typeface="Prompt" panose="00000500000000000000" pitchFamily="2" charset="-34"/>
            </a:rPr>
            <a:t>One-time</a:t>
          </a:r>
          <a:r>
            <a:rPr lang="en-US" sz="2400" dirty="0">
              <a:solidFill>
                <a:schemeClr val="bg1"/>
              </a:solidFill>
              <a:latin typeface="Prompt" panose="00000500000000000000" pitchFamily="2" charset="-34"/>
              <a:cs typeface="Prompt" panose="00000500000000000000" pitchFamily="2" charset="-34"/>
            </a:rPr>
            <a:t> Vendor</a:t>
          </a:r>
          <a:endParaRPr lang="th-TH" sz="2400" dirty="0">
            <a:solidFill>
              <a:schemeClr val="bg1"/>
            </a:solidFill>
            <a:latin typeface="Prompt" panose="00000500000000000000" pitchFamily="2" charset="-34"/>
            <a:cs typeface="Prompt" panose="00000500000000000000" pitchFamily="2" charset="-34"/>
          </a:endParaRPr>
        </a:p>
      </dgm:t>
    </dgm:pt>
    <dgm:pt modelId="{2D8EE6CC-036B-46B5-A31B-82B0178ED845}" type="parTrans" cxnId="{76F5D053-BE00-4887-B6ED-D34C920878AF}">
      <dgm:prSet/>
      <dgm:spPr/>
      <dgm:t>
        <a:bodyPr/>
        <a:lstStyle/>
        <a:p>
          <a:endParaRPr lang="th-TH">
            <a:solidFill>
              <a:schemeClr val="bg1"/>
            </a:solidFill>
          </a:endParaRPr>
        </a:p>
      </dgm:t>
    </dgm:pt>
    <dgm:pt modelId="{72668489-99EE-4F25-901E-C31BD9F34213}" type="sibTrans" cxnId="{76F5D053-BE00-4887-B6ED-D34C920878AF}">
      <dgm:prSet/>
      <dgm:spPr/>
      <dgm:t>
        <a:bodyPr/>
        <a:lstStyle/>
        <a:p>
          <a:endParaRPr lang="th-TH">
            <a:solidFill>
              <a:schemeClr val="bg1"/>
            </a:solidFill>
          </a:endParaRPr>
        </a:p>
      </dgm:t>
    </dgm:pt>
    <dgm:pt modelId="{199D7C12-3A01-4117-BF54-E8EF7806AA3C}">
      <dgm:prSet phldrT="[Text]" custT="1"/>
      <dgm:spPr/>
      <dgm:t>
        <a:bodyPr/>
        <a:lstStyle/>
        <a:p>
          <a:pPr>
            <a:buFont typeface="Arial" panose="020B0604020202020204" pitchFamily="34" charset="0"/>
            <a:buNone/>
          </a:pPr>
          <a:r>
            <a:rPr lang="en-US" sz="2800" dirty="0">
              <a:solidFill>
                <a:schemeClr val="bg1"/>
              </a:solidFill>
              <a:latin typeface="Prompt" panose="00000500000000000000" pitchFamily="2" charset="-34"/>
              <a:cs typeface="Prompt" panose="00000500000000000000" pitchFamily="2" charset="-34"/>
            </a:rPr>
            <a:t>3. </a:t>
          </a:r>
          <a:r>
            <a:rPr lang="en-US" sz="2400" dirty="0">
              <a:solidFill>
                <a:schemeClr val="bg1"/>
              </a:solidFill>
              <a:latin typeface="Prompt" panose="00000500000000000000" pitchFamily="2" charset="-34"/>
              <a:cs typeface="Prompt" panose="00000500000000000000" pitchFamily="2" charset="-34"/>
            </a:rPr>
            <a:t>Payee</a:t>
          </a:r>
          <a:endParaRPr lang="th-TH" sz="2800" dirty="0">
            <a:solidFill>
              <a:schemeClr val="bg1"/>
            </a:solidFill>
            <a:latin typeface="Prompt" panose="00000500000000000000" pitchFamily="2" charset="-34"/>
            <a:cs typeface="Prompt" panose="00000500000000000000" pitchFamily="2" charset="-34"/>
          </a:endParaRPr>
        </a:p>
      </dgm:t>
    </dgm:pt>
    <dgm:pt modelId="{58B528B4-1795-463C-A103-31163568F752}" type="parTrans" cxnId="{66A1E19C-2C14-40C5-A1A5-D1C10CBF8943}">
      <dgm:prSet/>
      <dgm:spPr/>
      <dgm:t>
        <a:bodyPr/>
        <a:lstStyle/>
        <a:p>
          <a:endParaRPr lang="th-TH">
            <a:solidFill>
              <a:schemeClr val="bg1"/>
            </a:solidFill>
          </a:endParaRPr>
        </a:p>
      </dgm:t>
    </dgm:pt>
    <dgm:pt modelId="{FE9F7001-DD4F-459A-967C-ABFF544AFDED}" type="sibTrans" cxnId="{66A1E19C-2C14-40C5-A1A5-D1C10CBF8943}">
      <dgm:prSet/>
      <dgm:spPr/>
      <dgm:t>
        <a:bodyPr/>
        <a:lstStyle/>
        <a:p>
          <a:endParaRPr lang="th-TH">
            <a:solidFill>
              <a:schemeClr val="bg1"/>
            </a:solidFill>
          </a:endParaRPr>
        </a:p>
      </dgm:t>
    </dgm:pt>
    <dgm:pt modelId="{27CD15A4-DB12-4196-8090-9296877F3071}" type="pres">
      <dgm:prSet presAssocID="{0A1F9BAB-59FA-4343-A17E-43F4671E0638}" presName="hierChild1" presStyleCnt="0">
        <dgm:presLayoutVars>
          <dgm:orgChart val="1"/>
          <dgm:chPref val="1"/>
          <dgm:dir/>
          <dgm:animOne val="branch"/>
          <dgm:animLvl val="lvl"/>
          <dgm:resizeHandles/>
        </dgm:presLayoutVars>
      </dgm:prSet>
      <dgm:spPr/>
    </dgm:pt>
    <dgm:pt modelId="{7A69C0A7-7CC3-4C30-839A-03E65B5E091F}" type="pres">
      <dgm:prSet presAssocID="{EAC88AF7-00E8-4B89-BE1E-B6B105A6C18E}" presName="hierRoot1" presStyleCnt="0">
        <dgm:presLayoutVars>
          <dgm:hierBranch val="init"/>
        </dgm:presLayoutVars>
      </dgm:prSet>
      <dgm:spPr/>
    </dgm:pt>
    <dgm:pt modelId="{47C891EC-EE34-42F2-BD0B-A9C420C75A15}" type="pres">
      <dgm:prSet presAssocID="{EAC88AF7-00E8-4B89-BE1E-B6B105A6C18E}" presName="rootComposite1" presStyleCnt="0"/>
      <dgm:spPr/>
    </dgm:pt>
    <dgm:pt modelId="{1625172D-6972-44F2-AB63-0F62C8B1BB8D}" type="pres">
      <dgm:prSet presAssocID="{EAC88AF7-00E8-4B89-BE1E-B6B105A6C18E}" presName="rootText1" presStyleLbl="node0" presStyleIdx="0" presStyleCnt="1" custScaleX="152638" custLinFactNeighborX="2228" custLinFactNeighborY="-15981">
        <dgm:presLayoutVars>
          <dgm:chPref val="3"/>
        </dgm:presLayoutVars>
      </dgm:prSet>
      <dgm:spPr/>
    </dgm:pt>
    <dgm:pt modelId="{1466D641-1E34-4F5D-A38E-2A5FCD3BC005}" type="pres">
      <dgm:prSet presAssocID="{EAC88AF7-00E8-4B89-BE1E-B6B105A6C18E}" presName="rootConnector1" presStyleLbl="node1" presStyleIdx="0" presStyleCnt="0"/>
      <dgm:spPr/>
    </dgm:pt>
    <dgm:pt modelId="{9377E2C5-FC91-420E-BD51-9AB6257A415E}" type="pres">
      <dgm:prSet presAssocID="{EAC88AF7-00E8-4B89-BE1E-B6B105A6C18E}" presName="hierChild2" presStyleCnt="0"/>
      <dgm:spPr/>
    </dgm:pt>
    <dgm:pt modelId="{E81C22D6-B349-43C2-9223-7C2CCC067FBE}" type="pres">
      <dgm:prSet presAssocID="{3401B06C-C74A-4FC4-B733-B1686C49EEA3}" presName="Name37" presStyleLbl="parChTrans1D2" presStyleIdx="0" presStyleCnt="3"/>
      <dgm:spPr/>
    </dgm:pt>
    <dgm:pt modelId="{1647A8C0-CB86-481C-936F-1670F072CED0}" type="pres">
      <dgm:prSet presAssocID="{E073A8DF-4263-4A05-89E2-FEEF94E6333A}" presName="hierRoot2" presStyleCnt="0">
        <dgm:presLayoutVars>
          <dgm:hierBranch val="init"/>
        </dgm:presLayoutVars>
      </dgm:prSet>
      <dgm:spPr/>
    </dgm:pt>
    <dgm:pt modelId="{5CA621D8-6992-4BA7-AD2D-9E0463072436}" type="pres">
      <dgm:prSet presAssocID="{E073A8DF-4263-4A05-89E2-FEEF94E6333A}" presName="rootComposite" presStyleCnt="0"/>
      <dgm:spPr/>
    </dgm:pt>
    <dgm:pt modelId="{F8084F2F-ED67-4743-9271-042A0C20FD12}" type="pres">
      <dgm:prSet presAssocID="{E073A8DF-4263-4A05-89E2-FEEF94E6333A}" presName="rootText" presStyleLbl="node2" presStyleIdx="0" presStyleCnt="3" custScaleX="100427" custScaleY="81295" custLinFactNeighborX="-29783" custLinFactNeighborY="-2247">
        <dgm:presLayoutVars>
          <dgm:chPref val="3"/>
        </dgm:presLayoutVars>
      </dgm:prSet>
      <dgm:spPr/>
    </dgm:pt>
    <dgm:pt modelId="{1E69A274-5238-4268-901D-900C42E9C78C}" type="pres">
      <dgm:prSet presAssocID="{E073A8DF-4263-4A05-89E2-FEEF94E6333A}" presName="rootConnector" presStyleLbl="node2" presStyleIdx="0" presStyleCnt="3"/>
      <dgm:spPr/>
    </dgm:pt>
    <dgm:pt modelId="{FBBDED5E-967E-4A82-9575-FDC53D830888}" type="pres">
      <dgm:prSet presAssocID="{E073A8DF-4263-4A05-89E2-FEEF94E6333A}" presName="hierChild4" presStyleCnt="0"/>
      <dgm:spPr/>
    </dgm:pt>
    <dgm:pt modelId="{8A52A956-9D14-429D-A6C9-AE8C01924E44}" type="pres">
      <dgm:prSet presAssocID="{E073A8DF-4263-4A05-89E2-FEEF94E6333A}" presName="hierChild5" presStyleCnt="0"/>
      <dgm:spPr/>
    </dgm:pt>
    <dgm:pt modelId="{18B457AA-3424-4D80-B440-A99F4B77A3C0}" type="pres">
      <dgm:prSet presAssocID="{2D8EE6CC-036B-46B5-A31B-82B0178ED845}" presName="Name37" presStyleLbl="parChTrans1D2" presStyleIdx="1" presStyleCnt="3"/>
      <dgm:spPr/>
    </dgm:pt>
    <dgm:pt modelId="{26DE35CF-F0C3-43A6-8249-26A6E3BD65C3}" type="pres">
      <dgm:prSet presAssocID="{2A027A00-75C7-4B41-A21F-55630CC8CEA0}" presName="hierRoot2" presStyleCnt="0">
        <dgm:presLayoutVars>
          <dgm:hierBranch val="init"/>
        </dgm:presLayoutVars>
      </dgm:prSet>
      <dgm:spPr/>
    </dgm:pt>
    <dgm:pt modelId="{48F9A949-7CD9-41F0-A898-72F3EC77809A}" type="pres">
      <dgm:prSet presAssocID="{2A027A00-75C7-4B41-A21F-55630CC8CEA0}" presName="rootComposite" presStyleCnt="0"/>
      <dgm:spPr/>
    </dgm:pt>
    <dgm:pt modelId="{97A4E2B2-09BB-40FF-BE66-8FD166076BBE}" type="pres">
      <dgm:prSet presAssocID="{2A027A00-75C7-4B41-A21F-55630CC8CEA0}" presName="rootText" presStyleLbl="node2" presStyleIdx="1" presStyleCnt="3" custScaleX="92326" custScaleY="77769" custLinFactNeighborX="134" custLinFactNeighborY="940">
        <dgm:presLayoutVars>
          <dgm:chPref val="3"/>
        </dgm:presLayoutVars>
      </dgm:prSet>
      <dgm:spPr/>
    </dgm:pt>
    <dgm:pt modelId="{EC0D72F7-3E98-4DFA-935A-D6974BB38F83}" type="pres">
      <dgm:prSet presAssocID="{2A027A00-75C7-4B41-A21F-55630CC8CEA0}" presName="rootConnector" presStyleLbl="node2" presStyleIdx="1" presStyleCnt="3"/>
      <dgm:spPr/>
    </dgm:pt>
    <dgm:pt modelId="{A39D371E-76B7-4FAC-94A8-91613B6523F4}" type="pres">
      <dgm:prSet presAssocID="{2A027A00-75C7-4B41-A21F-55630CC8CEA0}" presName="hierChild4" presStyleCnt="0"/>
      <dgm:spPr/>
    </dgm:pt>
    <dgm:pt modelId="{8476E2A7-6ABD-4C3C-9B93-642A7B2D3A9D}" type="pres">
      <dgm:prSet presAssocID="{2A027A00-75C7-4B41-A21F-55630CC8CEA0}" presName="hierChild5" presStyleCnt="0"/>
      <dgm:spPr/>
    </dgm:pt>
    <dgm:pt modelId="{EA39D9AA-B862-4B61-B96F-308BE5EBE2F0}" type="pres">
      <dgm:prSet presAssocID="{58B528B4-1795-463C-A103-31163568F752}" presName="Name37" presStyleLbl="parChTrans1D2" presStyleIdx="2" presStyleCnt="3"/>
      <dgm:spPr/>
    </dgm:pt>
    <dgm:pt modelId="{9F50A418-3583-4C40-94DB-6807AD452ECA}" type="pres">
      <dgm:prSet presAssocID="{199D7C12-3A01-4117-BF54-E8EF7806AA3C}" presName="hierRoot2" presStyleCnt="0">
        <dgm:presLayoutVars>
          <dgm:hierBranch val="init"/>
        </dgm:presLayoutVars>
      </dgm:prSet>
      <dgm:spPr/>
    </dgm:pt>
    <dgm:pt modelId="{BA5B98DE-5E79-49F2-A370-A6FDFF98E3FC}" type="pres">
      <dgm:prSet presAssocID="{199D7C12-3A01-4117-BF54-E8EF7806AA3C}" presName="rootComposite" presStyleCnt="0"/>
      <dgm:spPr/>
    </dgm:pt>
    <dgm:pt modelId="{7EFF5254-31DE-43CC-B246-FBA192F54B57}" type="pres">
      <dgm:prSet presAssocID="{199D7C12-3A01-4117-BF54-E8EF7806AA3C}" presName="rootText" presStyleLbl="node2" presStyleIdx="2" presStyleCnt="3" custScaleX="88345" custScaleY="76777" custLinFactNeighborX="30959" custLinFactNeighborY="12">
        <dgm:presLayoutVars>
          <dgm:chPref val="3"/>
        </dgm:presLayoutVars>
      </dgm:prSet>
      <dgm:spPr/>
    </dgm:pt>
    <dgm:pt modelId="{BCEBBFFE-F4CD-40BE-B901-BB2BAC57A8B6}" type="pres">
      <dgm:prSet presAssocID="{199D7C12-3A01-4117-BF54-E8EF7806AA3C}" presName="rootConnector" presStyleLbl="node2" presStyleIdx="2" presStyleCnt="3"/>
      <dgm:spPr/>
    </dgm:pt>
    <dgm:pt modelId="{6DC0978C-7791-4890-B17F-66C3DEA25592}" type="pres">
      <dgm:prSet presAssocID="{199D7C12-3A01-4117-BF54-E8EF7806AA3C}" presName="hierChild4" presStyleCnt="0"/>
      <dgm:spPr/>
    </dgm:pt>
    <dgm:pt modelId="{B4C59573-4560-4110-BC64-92F54742B1F4}" type="pres">
      <dgm:prSet presAssocID="{199D7C12-3A01-4117-BF54-E8EF7806AA3C}" presName="hierChild5" presStyleCnt="0"/>
      <dgm:spPr/>
    </dgm:pt>
    <dgm:pt modelId="{5F619042-985E-4DA6-A666-752475760080}" type="pres">
      <dgm:prSet presAssocID="{EAC88AF7-00E8-4B89-BE1E-B6B105A6C18E}" presName="hierChild3" presStyleCnt="0"/>
      <dgm:spPr/>
    </dgm:pt>
  </dgm:ptLst>
  <dgm:cxnLst>
    <dgm:cxn modelId="{F89EA307-B12B-4095-826B-F086BF7CCB99}" type="presOf" srcId="{EAC88AF7-00E8-4B89-BE1E-B6B105A6C18E}" destId="{1625172D-6972-44F2-AB63-0F62C8B1BB8D}" srcOrd="0" destOrd="0" presId="urn:microsoft.com/office/officeart/2005/8/layout/orgChart1"/>
    <dgm:cxn modelId="{54627939-DA5A-471B-A844-B2F7BEB18FE7}" type="presOf" srcId="{E073A8DF-4263-4A05-89E2-FEEF94E6333A}" destId="{F8084F2F-ED67-4743-9271-042A0C20FD12}" srcOrd="0" destOrd="0" presId="urn:microsoft.com/office/officeart/2005/8/layout/orgChart1"/>
    <dgm:cxn modelId="{904CEF3D-268C-4EC2-A9B7-40353C744440}" type="presOf" srcId="{58B528B4-1795-463C-A103-31163568F752}" destId="{EA39D9AA-B862-4B61-B96F-308BE5EBE2F0}" srcOrd="0" destOrd="0" presId="urn:microsoft.com/office/officeart/2005/8/layout/orgChart1"/>
    <dgm:cxn modelId="{DE52CB5B-F80E-487A-BD72-3844F4D5F0F5}" type="presOf" srcId="{2D8EE6CC-036B-46B5-A31B-82B0178ED845}" destId="{18B457AA-3424-4D80-B440-A99F4B77A3C0}" srcOrd="0" destOrd="0" presId="urn:microsoft.com/office/officeart/2005/8/layout/orgChart1"/>
    <dgm:cxn modelId="{750AFE62-E48B-427A-A745-4F00CDDA00C1}" srcId="{EAC88AF7-00E8-4B89-BE1E-B6B105A6C18E}" destId="{E073A8DF-4263-4A05-89E2-FEEF94E6333A}" srcOrd="0" destOrd="0" parTransId="{3401B06C-C74A-4FC4-B733-B1686C49EEA3}" sibTransId="{116C46B6-CFAE-4841-A7D6-EF1DF9428081}"/>
    <dgm:cxn modelId="{D320AA67-678E-4C56-8E67-FABE0C0B7423}" type="presOf" srcId="{2A027A00-75C7-4B41-A21F-55630CC8CEA0}" destId="{97A4E2B2-09BB-40FF-BE66-8FD166076BBE}" srcOrd="0" destOrd="0" presId="urn:microsoft.com/office/officeart/2005/8/layout/orgChart1"/>
    <dgm:cxn modelId="{49ED5F73-201B-44EC-942B-4B91DC67EAC3}" type="presOf" srcId="{E073A8DF-4263-4A05-89E2-FEEF94E6333A}" destId="{1E69A274-5238-4268-901D-900C42E9C78C}" srcOrd="1" destOrd="0" presId="urn:microsoft.com/office/officeart/2005/8/layout/orgChart1"/>
    <dgm:cxn modelId="{76F5D053-BE00-4887-B6ED-D34C920878AF}" srcId="{EAC88AF7-00E8-4B89-BE1E-B6B105A6C18E}" destId="{2A027A00-75C7-4B41-A21F-55630CC8CEA0}" srcOrd="1" destOrd="0" parTransId="{2D8EE6CC-036B-46B5-A31B-82B0178ED845}" sibTransId="{72668489-99EE-4F25-901E-C31BD9F34213}"/>
    <dgm:cxn modelId="{42B0697C-4232-4E2E-8236-B51764451C0D}" type="presOf" srcId="{EAC88AF7-00E8-4B89-BE1E-B6B105A6C18E}" destId="{1466D641-1E34-4F5D-A38E-2A5FCD3BC005}" srcOrd="1" destOrd="0" presId="urn:microsoft.com/office/officeart/2005/8/layout/orgChart1"/>
    <dgm:cxn modelId="{66A1E19C-2C14-40C5-A1A5-D1C10CBF8943}" srcId="{EAC88AF7-00E8-4B89-BE1E-B6B105A6C18E}" destId="{199D7C12-3A01-4117-BF54-E8EF7806AA3C}" srcOrd="2" destOrd="0" parTransId="{58B528B4-1795-463C-A103-31163568F752}" sibTransId="{FE9F7001-DD4F-459A-967C-ABFF544AFDED}"/>
    <dgm:cxn modelId="{C7D832A1-7452-4E2D-B5F2-652C6EEF8832}" type="presOf" srcId="{199D7C12-3A01-4117-BF54-E8EF7806AA3C}" destId="{7EFF5254-31DE-43CC-B246-FBA192F54B57}" srcOrd="0" destOrd="0" presId="urn:microsoft.com/office/officeart/2005/8/layout/orgChart1"/>
    <dgm:cxn modelId="{09C980C1-077A-48F4-BBC7-D33169C8F02C}" type="presOf" srcId="{0A1F9BAB-59FA-4343-A17E-43F4671E0638}" destId="{27CD15A4-DB12-4196-8090-9296877F3071}" srcOrd="0" destOrd="0" presId="urn:microsoft.com/office/officeart/2005/8/layout/orgChart1"/>
    <dgm:cxn modelId="{43203CCE-9211-439E-B22A-F9F19253F53F}" type="presOf" srcId="{2A027A00-75C7-4B41-A21F-55630CC8CEA0}" destId="{EC0D72F7-3E98-4DFA-935A-D6974BB38F83}" srcOrd="1" destOrd="0" presId="urn:microsoft.com/office/officeart/2005/8/layout/orgChart1"/>
    <dgm:cxn modelId="{507A4BD2-BEF5-4594-A7EA-A763E18FC6FE}" type="presOf" srcId="{199D7C12-3A01-4117-BF54-E8EF7806AA3C}" destId="{BCEBBFFE-F4CD-40BE-B901-BB2BAC57A8B6}" srcOrd="1" destOrd="0" presId="urn:microsoft.com/office/officeart/2005/8/layout/orgChart1"/>
    <dgm:cxn modelId="{C168E6F1-5D8E-4D68-AA89-FB0FD42D1D39}" srcId="{0A1F9BAB-59FA-4343-A17E-43F4671E0638}" destId="{EAC88AF7-00E8-4B89-BE1E-B6B105A6C18E}" srcOrd="0" destOrd="0" parTransId="{675B30B0-1687-4CFF-9EDB-9B1CF841DC05}" sibTransId="{E9F6C5F3-67B1-4636-BACA-A4C41C9E6E74}"/>
    <dgm:cxn modelId="{DCD6C3FC-C288-482F-97D6-5B7B1D583A94}" type="presOf" srcId="{3401B06C-C74A-4FC4-B733-B1686C49EEA3}" destId="{E81C22D6-B349-43C2-9223-7C2CCC067FBE}" srcOrd="0" destOrd="0" presId="urn:microsoft.com/office/officeart/2005/8/layout/orgChart1"/>
    <dgm:cxn modelId="{4548912B-7BCA-43ED-9435-B767D62B7C08}" type="presParOf" srcId="{27CD15A4-DB12-4196-8090-9296877F3071}" destId="{7A69C0A7-7CC3-4C30-839A-03E65B5E091F}" srcOrd="0" destOrd="0" presId="urn:microsoft.com/office/officeart/2005/8/layout/orgChart1"/>
    <dgm:cxn modelId="{7B090C7D-4A58-486A-A1D7-79A40AFF18BE}" type="presParOf" srcId="{7A69C0A7-7CC3-4C30-839A-03E65B5E091F}" destId="{47C891EC-EE34-42F2-BD0B-A9C420C75A15}" srcOrd="0" destOrd="0" presId="urn:microsoft.com/office/officeart/2005/8/layout/orgChart1"/>
    <dgm:cxn modelId="{BEF42884-1759-4831-9D8F-A2B60D8E3441}" type="presParOf" srcId="{47C891EC-EE34-42F2-BD0B-A9C420C75A15}" destId="{1625172D-6972-44F2-AB63-0F62C8B1BB8D}" srcOrd="0" destOrd="0" presId="urn:microsoft.com/office/officeart/2005/8/layout/orgChart1"/>
    <dgm:cxn modelId="{4F7AE757-B399-488F-B249-FAAFA289F5DF}" type="presParOf" srcId="{47C891EC-EE34-42F2-BD0B-A9C420C75A15}" destId="{1466D641-1E34-4F5D-A38E-2A5FCD3BC005}" srcOrd="1" destOrd="0" presId="urn:microsoft.com/office/officeart/2005/8/layout/orgChart1"/>
    <dgm:cxn modelId="{D5A16C9E-38D9-41C4-AD5E-83D7F45CE359}" type="presParOf" srcId="{7A69C0A7-7CC3-4C30-839A-03E65B5E091F}" destId="{9377E2C5-FC91-420E-BD51-9AB6257A415E}" srcOrd="1" destOrd="0" presId="urn:microsoft.com/office/officeart/2005/8/layout/orgChart1"/>
    <dgm:cxn modelId="{113E1560-44EE-417E-B83F-1D4CE8C0EB29}" type="presParOf" srcId="{9377E2C5-FC91-420E-BD51-9AB6257A415E}" destId="{E81C22D6-B349-43C2-9223-7C2CCC067FBE}" srcOrd="0" destOrd="0" presId="urn:microsoft.com/office/officeart/2005/8/layout/orgChart1"/>
    <dgm:cxn modelId="{D1093E82-A450-43A9-BA48-A4D59163606B}" type="presParOf" srcId="{9377E2C5-FC91-420E-BD51-9AB6257A415E}" destId="{1647A8C0-CB86-481C-936F-1670F072CED0}" srcOrd="1" destOrd="0" presId="urn:microsoft.com/office/officeart/2005/8/layout/orgChart1"/>
    <dgm:cxn modelId="{3DE2607C-01D4-42F3-9E13-348719573D9D}" type="presParOf" srcId="{1647A8C0-CB86-481C-936F-1670F072CED0}" destId="{5CA621D8-6992-4BA7-AD2D-9E0463072436}" srcOrd="0" destOrd="0" presId="urn:microsoft.com/office/officeart/2005/8/layout/orgChart1"/>
    <dgm:cxn modelId="{FD0B9EA3-5193-4320-8F81-B1A694416C96}" type="presParOf" srcId="{5CA621D8-6992-4BA7-AD2D-9E0463072436}" destId="{F8084F2F-ED67-4743-9271-042A0C20FD12}" srcOrd="0" destOrd="0" presId="urn:microsoft.com/office/officeart/2005/8/layout/orgChart1"/>
    <dgm:cxn modelId="{0DB4F9D3-CEF7-4E1E-8269-94322FFA1A71}" type="presParOf" srcId="{5CA621D8-6992-4BA7-AD2D-9E0463072436}" destId="{1E69A274-5238-4268-901D-900C42E9C78C}" srcOrd="1" destOrd="0" presId="urn:microsoft.com/office/officeart/2005/8/layout/orgChart1"/>
    <dgm:cxn modelId="{7CED01B3-64B8-4DA9-9BE1-DBBAE745A751}" type="presParOf" srcId="{1647A8C0-CB86-481C-936F-1670F072CED0}" destId="{FBBDED5E-967E-4A82-9575-FDC53D830888}" srcOrd="1" destOrd="0" presId="urn:microsoft.com/office/officeart/2005/8/layout/orgChart1"/>
    <dgm:cxn modelId="{1E7D55E8-A93D-4332-8B18-8B96ABBA2BDD}" type="presParOf" srcId="{1647A8C0-CB86-481C-936F-1670F072CED0}" destId="{8A52A956-9D14-429D-A6C9-AE8C01924E44}" srcOrd="2" destOrd="0" presId="urn:microsoft.com/office/officeart/2005/8/layout/orgChart1"/>
    <dgm:cxn modelId="{3C2155AF-4D76-4445-8B92-92EB2D0B0202}" type="presParOf" srcId="{9377E2C5-FC91-420E-BD51-9AB6257A415E}" destId="{18B457AA-3424-4D80-B440-A99F4B77A3C0}" srcOrd="2" destOrd="0" presId="urn:microsoft.com/office/officeart/2005/8/layout/orgChart1"/>
    <dgm:cxn modelId="{F1BF0039-FFE6-4887-87EF-DA79201A40F1}" type="presParOf" srcId="{9377E2C5-FC91-420E-BD51-9AB6257A415E}" destId="{26DE35CF-F0C3-43A6-8249-26A6E3BD65C3}" srcOrd="3" destOrd="0" presId="urn:microsoft.com/office/officeart/2005/8/layout/orgChart1"/>
    <dgm:cxn modelId="{E28CBDC2-784A-414D-975C-49842C68F4FD}" type="presParOf" srcId="{26DE35CF-F0C3-43A6-8249-26A6E3BD65C3}" destId="{48F9A949-7CD9-41F0-A898-72F3EC77809A}" srcOrd="0" destOrd="0" presId="urn:microsoft.com/office/officeart/2005/8/layout/orgChart1"/>
    <dgm:cxn modelId="{5C462BB0-0AD0-49F1-90B4-53CE2AF37867}" type="presParOf" srcId="{48F9A949-7CD9-41F0-A898-72F3EC77809A}" destId="{97A4E2B2-09BB-40FF-BE66-8FD166076BBE}" srcOrd="0" destOrd="0" presId="urn:microsoft.com/office/officeart/2005/8/layout/orgChart1"/>
    <dgm:cxn modelId="{C6C270C4-ECD5-4A68-BA47-D6D8E9CBDC8D}" type="presParOf" srcId="{48F9A949-7CD9-41F0-A898-72F3EC77809A}" destId="{EC0D72F7-3E98-4DFA-935A-D6974BB38F83}" srcOrd="1" destOrd="0" presId="urn:microsoft.com/office/officeart/2005/8/layout/orgChart1"/>
    <dgm:cxn modelId="{D9F26DD2-9C4F-498E-B4AD-20359D5E7A7D}" type="presParOf" srcId="{26DE35CF-F0C3-43A6-8249-26A6E3BD65C3}" destId="{A39D371E-76B7-4FAC-94A8-91613B6523F4}" srcOrd="1" destOrd="0" presId="urn:microsoft.com/office/officeart/2005/8/layout/orgChart1"/>
    <dgm:cxn modelId="{1F7406BF-3D5D-4DEF-B43F-61BAA9A20C98}" type="presParOf" srcId="{26DE35CF-F0C3-43A6-8249-26A6E3BD65C3}" destId="{8476E2A7-6ABD-4C3C-9B93-642A7B2D3A9D}" srcOrd="2" destOrd="0" presId="urn:microsoft.com/office/officeart/2005/8/layout/orgChart1"/>
    <dgm:cxn modelId="{D833F5C7-356A-4A62-903F-FA7E9A53E89D}" type="presParOf" srcId="{9377E2C5-FC91-420E-BD51-9AB6257A415E}" destId="{EA39D9AA-B862-4B61-B96F-308BE5EBE2F0}" srcOrd="4" destOrd="0" presId="urn:microsoft.com/office/officeart/2005/8/layout/orgChart1"/>
    <dgm:cxn modelId="{8A523F2F-EB17-4B8D-BCDB-16CD69612D2B}" type="presParOf" srcId="{9377E2C5-FC91-420E-BD51-9AB6257A415E}" destId="{9F50A418-3583-4C40-94DB-6807AD452ECA}" srcOrd="5" destOrd="0" presId="urn:microsoft.com/office/officeart/2005/8/layout/orgChart1"/>
    <dgm:cxn modelId="{7E1E3546-71F7-424F-A401-F42124A77EC1}" type="presParOf" srcId="{9F50A418-3583-4C40-94DB-6807AD452ECA}" destId="{BA5B98DE-5E79-49F2-A370-A6FDFF98E3FC}" srcOrd="0" destOrd="0" presId="urn:microsoft.com/office/officeart/2005/8/layout/orgChart1"/>
    <dgm:cxn modelId="{0D577F25-6E53-4AEB-980D-C0F037A54FFB}" type="presParOf" srcId="{BA5B98DE-5E79-49F2-A370-A6FDFF98E3FC}" destId="{7EFF5254-31DE-43CC-B246-FBA192F54B57}" srcOrd="0" destOrd="0" presId="urn:microsoft.com/office/officeart/2005/8/layout/orgChart1"/>
    <dgm:cxn modelId="{19AA6A7B-34B4-487D-A871-21DD73403D14}" type="presParOf" srcId="{BA5B98DE-5E79-49F2-A370-A6FDFF98E3FC}" destId="{BCEBBFFE-F4CD-40BE-B901-BB2BAC57A8B6}" srcOrd="1" destOrd="0" presId="urn:microsoft.com/office/officeart/2005/8/layout/orgChart1"/>
    <dgm:cxn modelId="{5FB71993-F2D3-4CD2-81AE-66D7E17882F6}" type="presParOf" srcId="{9F50A418-3583-4C40-94DB-6807AD452ECA}" destId="{6DC0978C-7791-4890-B17F-66C3DEA25592}" srcOrd="1" destOrd="0" presId="urn:microsoft.com/office/officeart/2005/8/layout/orgChart1"/>
    <dgm:cxn modelId="{4840EBFE-8CCC-4D6B-BAF7-2C0DBDB3A996}" type="presParOf" srcId="{9F50A418-3583-4C40-94DB-6807AD452ECA}" destId="{B4C59573-4560-4110-BC64-92F54742B1F4}" srcOrd="2" destOrd="0" presId="urn:microsoft.com/office/officeart/2005/8/layout/orgChart1"/>
    <dgm:cxn modelId="{1A510178-6820-4A93-B16B-E22641945988}" type="presParOf" srcId="{7A69C0A7-7CC3-4C30-839A-03E65B5E091F}" destId="{5F619042-985E-4DA6-A666-75247576008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9D9AA-B862-4B61-B96F-308BE5EBE2F0}">
      <dsp:nvSpPr>
        <dsp:cNvPr id="0" name=""/>
        <dsp:cNvSpPr/>
      </dsp:nvSpPr>
      <dsp:spPr>
        <a:xfrm>
          <a:off x="4556472" y="1258050"/>
          <a:ext cx="3332930" cy="528924"/>
        </a:xfrm>
        <a:custGeom>
          <a:avLst/>
          <a:gdLst/>
          <a:ahLst/>
          <a:cxnLst/>
          <a:rect l="0" t="0" r="0" b="0"/>
          <a:pathLst>
            <a:path>
              <a:moveTo>
                <a:pt x="0" y="0"/>
              </a:moveTo>
              <a:lnTo>
                <a:pt x="0" y="264733"/>
              </a:lnTo>
              <a:lnTo>
                <a:pt x="3332930" y="264733"/>
              </a:lnTo>
              <a:lnTo>
                <a:pt x="3332930" y="52892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B457AA-3424-4D80-B440-A99F4B77A3C0}">
      <dsp:nvSpPr>
        <dsp:cNvPr id="0" name=""/>
        <dsp:cNvSpPr/>
      </dsp:nvSpPr>
      <dsp:spPr>
        <a:xfrm>
          <a:off x="4556472" y="1258050"/>
          <a:ext cx="99310" cy="540599"/>
        </a:xfrm>
        <a:custGeom>
          <a:avLst/>
          <a:gdLst/>
          <a:ahLst/>
          <a:cxnLst/>
          <a:rect l="0" t="0" r="0" b="0"/>
          <a:pathLst>
            <a:path>
              <a:moveTo>
                <a:pt x="0" y="0"/>
              </a:moveTo>
              <a:lnTo>
                <a:pt x="0" y="276408"/>
              </a:lnTo>
              <a:lnTo>
                <a:pt x="99310" y="276408"/>
              </a:lnTo>
              <a:lnTo>
                <a:pt x="99310" y="5405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1C22D6-B349-43C2-9223-7C2CCC067FBE}">
      <dsp:nvSpPr>
        <dsp:cNvPr id="0" name=""/>
        <dsp:cNvSpPr/>
      </dsp:nvSpPr>
      <dsp:spPr>
        <a:xfrm>
          <a:off x="1263422" y="1258050"/>
          <a:ext cx="3293050" cy="500505"/>
        </a:xfrm>
        <a:custGeom>
          <a:avLst/>
          <a:gdLst/>
          <a:ahLst/>
          <a:cxnLst/>
          <a:rect l="0" t="0" r="0" b="0"/>
          <a:pathLst>
            <a:path>
              <a:moveTo>
                <a:pt x="3293050" y="0"/>
              </a:moveTo>
              <a:lnTo>
                <a:pt x="3293050" y="236314"/>
              </a:lnTo>
              <a:lnTo>
                <a:pt x="0" y="236314"/>
              </a:lnTo>
              <a:lnTo>
                <a:pt x="0" y="50050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25172D-6972-44F2-AB63-0F62C8B1BB8D}">
      <dsp:nvSpPr>
        <dsp:cNvPr id="0" name=""/>
        <dsp:cNvSpPr/>
      </dsp:nvSpPr>
      <dsp:spPr>
        <a:xfrm>
          <a:off x="2636209" y="0"/>
          <a:ext cx="3840525" cy="12580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bg1"/>
              </a:solidFill>
              <a:latin typeface="Prompt" panose="00000500000000000000" pitchFamily="2" charset="-34"/>
              <a:cs typeface="Prompt" panose="00000500000000000000" pitchFamily="2" charset="-34"/>
            </a:rPr>
            <a:t>Non-trade</a:t>
          </a:r>
          <a:r>
            <a:rPr lang="en-US" sz="3200" kern="1200" dirty="0">
              <a:solidFill>
                <a:schemeClr val="bg1"/>
              </a:solidFill>
            </a:rPr>
            <a:t> Supplier</a:t>
          </a:r>
          <a:endParaRPr lang="th-TH" sz="3200" kern="1200" dirty="0">
            <a:solidFill>
              <a:schemeClr val="bg1"/>
            </a:solidFill>
          </a:endParaRPr>
        </a:p>
      </dsp:txBody>
      <dsp:txXfrm>
        <a:off x="2636209" y="0"/>
        <a:ext cx="3840525" cy="1258050"/>
      </dsp:txXfrm>
    </dsp:sp>
    <dsp:sp modelId="{F8084F2F-ED67-4743-9271-042A0C20FD12}">
      <dsp:nvSpPr>
        <dsp:cNvPr id="0" name=""/>
        <dsp:cNvSpPr/>
      </dsp:nvSpPr>
      <dsp:spPr>
        <a:xfrm>
          <a:off x="0" y="1758555"/>
          <a:ext cx="2526844" cy="10227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Prompt" panose="00000500000000000000" pitchFamily="2" charset="-34"/>
              <a:cs typeface="Prompt" panose="00000500000000000000" pitchFamily="2" charset="-34"/>
            </a:rPr>
            <a:t>1. Procurement </a:t>
          </a:r>
          <a:r>
            <a:rPr lang="en-US" sz="2000" kern="1200" dirty="0">
              <a:solidFill>
                <a:schemeClr val="bg1"/>
              </a:solidFill>
              <a:latin typeface="Prompt" panose="00000500000000000000" pitchFamily="2" charset="-34"/>
              <a:cs typeface="Prompt" panose="00000500000000000000" pitchFamily="2" charset="-34"/>
            </a:rPr>
            <a:t>Supplier</a:t>
          </a:r>
          <a:endParaRPr lang="th-TH" sz="2400" kern="1200" dirty="0">
            <a:solidFill>
              <a:schemeClr val="bg1"/>
            </a:solidFill>
            <a:latin typeface="Prompt" panose="00000500000000000000" pitchFamily="2" charset="-34"/>
            <a:cs typeface="Prompt" panose="00000500000000000000" pitchFamily="2" charset="-34"/>
          </a:endParaRPr>
        </a:p>
      </dsp:txBody>
      <dsp:txXfrm>
        <a:off x="0" y="1758555"/>
        <a:ext cx="2526844" cy="1022731"/>
      </dsp:txXfrm>
    </dsp:sp>
    <dsp:sp modelId="{97A4E2B2-09BB-40FF-BE66-8FD166076BBE}">
      <dsp:nvSpPr>
        <dsp:cNvPr id="0" name=""/>
        <dsp:cNvSpPr/>
      </dsp:nvSpPr>
      <dsp:spPr>
        <a:xfrm>
          <a:off x="3494275" y="1798649"/>
          <a:ext cx="2323014" cy="9783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Prompt" panose="00000500000000000000" pitchFamily="2" charset="-34"/>
              <a:cs typeface="Prompt" panose="00000500000000000000" pitchFamily="2" charset="-34"/>
            </a:rPr>
            <a:t>2. </a:t>
          </a:r>
          <a:r>
            <a:rPr lang="en-US" sz="2000" kern="1200" dirty="0">
              <a:solidFill>
                <a:schemeClr val="bg1"/>
              </a:solidFill>
              <a:latin typeface="Prompt" panose="00000500000000000000" pitchFamily="2" charset="-34"/>
              <a:cs typeface="Prompt" panose="00000500000000000000" pitchFamily="2" charset="-34"/>
            </a:rPr>
            <a:t>One-time</a:t>
          </a:r>
          <a:r>
            <a:rPr lang="en-US" sz="2400" kern="1200" dirty="0">
              <a:solidFill>
                <a:schemeClr val="bg1"/>
              </a:solidFill>
              <a:latin typeface="Prompt" panose="00000500000000000000" pitchFamily="2" charset="-34"/>
              <a:cs typeface="Prompt" panose="00000500000000000000" pitchFamily="2" charset="-34"/>
            </a:rPr>
            <a:t> Vendor</a:t>
          </a:r>
          <a:endParaRPr lang="th-TH" sz="2400" kern="1200" dirty="0">
            <a:solidFill>
              <a:schemeClr val="bg1"/>
            </a:solidFill>
            <a:latin typeface="Prompt" panose="00000500000000000000" pitchFamily="2" charset="-34"/>
            <a:cs typeface="Prompt" panose="00000500000000000000" pitchFamily="2" charset="-34"/>
          </a:endParaRPr>
        </a:p>
      </dsp:txBody>
      <dsp:txXfrm>
        <a:off x="3494275" y="1798649"/>
        <a:ext cx="2323014" cy="978373"/>
      </dsp:txXfrm>
    </dsp:sp>
    <dsp:sp modelId="{7EFF5254-31DE-43CC-B246-FBA192F54B57}">
      <dsp:nvSpPr>
        <dsp:cNvPr id="0" name=""/>
        <dsp:cNvSpPr/>
      </dsp:nvSpPr>
      <dsp:spPr>
        <a:xfrm>
          <a:off x="6777978" y="1786974"/>
          <a:ext cx="2222848" cy="96589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Font typeface="Arial" panose="020B0604020202020204" pitchFamily="34" charset="0"/>
            <a:buNone/>
          </a:pPr>
          <a:r>
            <a:rPr lang="en-US" sz="2800" kern="1200" dirty="0">
              <a:solidFill>
                <a:schemeClr val="bg1"/>
              </a:solidFill>
              <a:latin typeface="Prompt" panose="00000500000000000000" pitchFamily="2" charset="-34"/>
              <a:cs typeface="Prompt" panose="00000500000000000000" pitchFamily="2" charset="-34"/>
            </a:rPr>
            <a:t>3. </a:t>
          </a:r>
          <a:r>
            <a:rPr lang="en-US" sz="2400" kern="1200" dirty="0">
              <a:solidFill>
                <a:schemeClr val="bg1"/>
              </a:solidFill>
              <a:latin typeface="Prompt" panose="00000500000000000000" pitchFamily="2" charset="-34"/>
              <a:cs typeface="Prompt" panose="00000500000000000000" pitchFamily="2" charset="-34"/>
            </a:rPr>
            <a:t>Payee</a:t>
          </a:r>
          <a:endParaRPr lang="th-TH" sz="2800" kern="1200" dirty="0">
            <a:solidFill>
              <a:schemeClr val="bg1"/>
            </a:solidFill>
            <a:latin typeface="Prompt" panose="00000500000000000000" pitchFamily="2" charset="-34"/>
            <a:cs typeface="Prompt" panose="00000500000000000000" pitchFamily="2" charset="-34"/>
          </a:endParaRPr>
        </a:p>
      </dsp:txBody>
      <dsp:txXfrm>
        <a:off x="6777978" y="1786974"/>
        <a:ext cx="2222848" cy="96589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5F4F3A-A02B-43EC-BAE2-37833D458E65}"/>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US"/>
          </a:p>
        </p:txBody>
      </p:sp>
      <p:sp>
        <p:nvSpPr>
          <p:cNvPr id="3" name="Date Placeholder 2">
            <a:extLst>
              <a:ext uri="{FF2B5EF4-FFF2-40B4-BE49-F238E27FC236}">
                <a16:creationId xmlns:a16="http://schemas.microsoft.com/office/drawing/2014/main" id="{63A378DB-FBCF-48C4-B0DA-880C69BD6B85}"/>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1ECFA111-3F5D-499F-89FB-094C753A3075}" type="datetimeFigureOut">
              <a:rPr lang="en-US" smtClean="0"/>
              <a:t>11/28/2024</a:t>
            </a:fld>
            <a:endParaRPr lang="en-US"/>
          </a:p>
        </p:txBody>
      </p:sp>
      <p:sp>
        <p:nvSpPr>
          <p:cNvPr id="4" name="Footer Placeholder 3">
            <a:extLst>
              <a:ext uri="{FF2B5EF4-FFF2-40B4-BE49-F238E27FC236}">
                <a16:creationId xmlns:a16="http://schemas.microsoft.com/office/drawing/2014/main" id="{6CB453A7-EF44-4DE9-A057-5B66F86EE28B}"/>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C78F1F2B-B4B3-4568-9259-100FD9B3CBC6}"/>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0D1F65F5-A93A-4334-8305-5D5776E6A50D}" type="slidenum">
              <a:rPr lang="en-US" smtClean="0"/>
              <a:t>‹#›</a:t>
            </a:fld>
            <a:endParaRPr lang="en-US"/>
          </a:p>
        </p:txBody>
      </p:sp>
    </p:spTree>
    <p:extLst>
      <p:ext uri="{BB962C8B-B14F-4D97-AF65-F5344CB8AC3E}">
        <p14:creationId xmlns:p14="http://schemas.microsoft.com/office/powerpoint/2010/main" val="830313333"/>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US"/>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AAEDCA80-695D-4EBA-B51E-74FAEAB052C2}" type="datetimeFigureOut">
              <a:rPr lang="en-US" smtClean="0"/>
              <a:t>11/28/2024</a:t>
            </a:fld>
            <a:endParaRPr lang="en-US"/>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US"/>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US"/>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DDED3602-ED7E-4935-88FF-52284C850311}" type="slidenum">
              <a:rPr lang="en-US" smtClean="0"/>
              <a:t>‹#›</a:t>
            </a:fld>
            <a:endParaRPr lang="en-US"/>
          </a:p>
        </p:txBody>
      </p:sp>
    </p:spTree>
    <p:extLst>
      <p:ext uri="{BB962C8B-B14F-4D97-AF65-F5344CB8AC3E}">
        <p14:creationId xmlns:p14="http://schemas.microsoft.com/office/powerpoint/2010/main" val="2072334434"/>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05B5DD0-D6F9-77AB-1F03-7B8CFA94611B}"/>
              </a:ext>
            </a:extLst>
          </p:cNvPr>
          <p:cNvPicPr>
            <a:picLocks noGrp="1" noRot="1" noChangeAspect="1" noMove="1" noResize="1" noEditPoints="1" noAdjustHandles="1" noChangeArrowheads="1" noChangeShapeType="1" noCrop="1"/>
          </p:cNvPicPr>
          <p:nvPr userDrawn="1"/>
        </p:nvPicPr>
        <p:blipFill rotWithShape="1">
          <a:blip r:embed="rId2"/>
          <a:srcRect r="20934" b="8932"/>
          <a:stretch/>
        </p:blipFill>
        <p:spPr>
          <a:xfrm>
            <a:off x="0" y="0"/>
            <a:ext cx="9639759" cy="6245426"/>
          </a:xfrm>
          <a:prstGeom prst="rect">
            <a:avLst/>
          </a:prstGeom>
        </p:spPr>
      </p:pic>
      <p:sp>
        <p:nvSpPr>
          <p:cNvPr id="2" name="Title 1">
            <a:extLst>
              <a:ext uri="{FF2B5EF4-FFF2-40B4-BE49-F238E27FC236}">
                <a16:creationId xmlns:a16="http://schemas.microsoft.com/office/drawing/2014/main" id="{8B99262E-3EFA-5104-44F0-2DDB8108EF16}"/>
              </a:ext>
            </a:extLst>
          </p:cNvPr>
          <p:cNvSpPr>
            <a:spLocks noGrp="1"/>
          </p:cNvSpPr>
          <p:nvPr>
            <p:ph type="ctrTitle" hasCustomPrompt="1"/>
          </p:nvPr>
        </p:nvSpPr>
        <p:spPr>
          <a:xfrm>
            <a:off x="1524000" y="1122363"/>
            <a:ext cx="9144000" cy="2387600"/>
          </a:xfrm>
        </p:spPr>
        <p:txBody>
          <a:bodyPr anchor="b"/>
          <a:lstStyle>
            <a:lvl1pPr algn="l">
              <a:defRPr sz="6000" spc="300">
                <a:latin typeface="Prompt" panose="00000500000000000000" pitchFamily="2" charset="-34"/>
                <a:cs typeface="Prompt" panose="00000500000000000000" pitchFamily="2" charset="-34"/>
              </a:defRPr>
            </a:lvl1pPr>
          </a:lstStyle>
          <a:p>
            <a:r>
              <a:rPr lang="en-US" dirty="0"/>
              <a:t>CLICK TO EDIT MASTER TITLE STYLE</a:t>
            </a:r>
          </a:p>
        </p:txBody>
      </p:sp>
      <p:sp>
        <p:nvSpPr>
          <p:cNvPr id="3" name="Subtitle 2">
            <a:extLst>
              <a:ext uri="{FF2B5EF4-FFF2-40B4-BE49-F238E27FC236}">
                <a16:creationId xmlns:a16="http://schemas.microsoft.com/office/drawing/2014/main" id="{32C1BC84-4D20-F19E-8FF2-CED1D7C48073}"/>
              </a:ext>
            </a:extLst>
          </p:cNvPr>
          <p:cNvSpPr>
            <a:spLocks noGrp="1"/>
          </p:cNvSpPr>
          <p:nvPr>
            <p:ph type="subTitle" idx="1"/>
          </p:nvPr>
        </p:nvSpPr>
        <p:spPr>
          <a:xfrm>
            <a:off x="1524000" y="4295774"/>
            <a:ext cx="9144000" cy="1000125"/>
          </a:xfrm>
        </p:spPr>
        <p:txBody>
          <a:bodyPr/>
          <a:lstStyle>
            <a:lvl1pPr marL="0" indent="0" algn="l">
              <a:buNone/>
              <a:defRPr sz="2400">
                <a:latin typeface="Prompt" panose="00000500000000000000" pitchFamily="2" charset="-34"/>
                <a:cs typeface="Prompt" panose="00000500000000000000" pitchFamily="2"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9830A2C-B233-2130-5D1B-F5FE26A7EAAE}"/>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A63CD078-A69C-F039-BE77-C3BEDD337B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9B2D9E-CD61-CE4A-9ADF-06A8BA22F094}"/>
              </a:ext>
            </a:extLst>
          </p:cNvPr>
          <p:cNvSpPr>
            <a:spLocks noGrp="1"/>
          </p:cNvSpPr>
          <p:nvPr>
            <p:ph type="sldNum" sz="quarter" idx="12"/>
          </p:nvPr>
        </p:nvSpPr>
        <p:spPr/>
        <p:txBody>
          <a:bodyPr/>
          <a:lstStyle/>
          <a:p>
            <a:fld id="{19B0BB5C-23AF-4534-A6E6-0339EF09FAF5}" type="slidenum">
              <a:rPr lang="en-US" smtClean="0"/>
              <a:t>‹#›</a:t>
            </a:fld>
            <a:endParaRPr lang="en-US"/>
          </a:p>
        </p:txBody>
      </p:sp>
      <p:sp>
        <p:nvSpPr>
          <p:cNvPr id="9" name="TextBox 8">
            <a:extLst>
              <a:ext uri="{FF2B5EF4-FFF2-40B4-BE49-F238E27FC236}">
                <a16:creationId xmlns:a16="http://schemas.microsoft.com/office/drawing/2014/main" id="{37EE8563-37FF-DDF8-F8E9-A7110050348A}"/>
              </a:ext>
            </a:extLst>
          </p:cNvPr>
          <p:cNvSpPr txBox="1"/>
          <p:nvPr/>
        </p:nvSpPr>
        <p:spPr>
          <a:xfrm>
            <a:off x="1524000" y="3581400"/>
            <a:ext cx="7286625" cy="461665"/>
          </a:xfrm>
          <a:prstGeom prst="rect">
            <a:avLst/>
          </a:prstGeom>
          <a:solidFill>
            <a:srgbClr val="0072CB"/>
          </a:solidFill>
          <a:ln>
            <a:solidFill>
              <a:srgbClr val="0072CB"/>
            </a:solidFill>
          </a:ln>
        </p:spPr>
        <p:txBody>
          <a:bodyPr wrap="square" rtlCol="0">
            <a:spAutoFit/>
          </a:bodyPr>
          <a:lstStyle/>
          <a:p>
            <a:endParaRPr lang="en-US" sz="2400" b="1" dirty="0">
              <a:solidFill>
                <a:schemeClr val="bg1"/>
              </a:solidFill>
              <a:latin typeface="DB Adman X Bold" panose="02000506090000020004" pitchFamily="2" charset="-34"/>
              <a:cs typeface="DB Adman X Bold" panose="02000506090000020004" pitchFamily="2" charset="-34"/>
            </a:endParaRPr>
          </a:p>
        </p:txBody>
      </p:sp>
      <p:grpSp>
        <p:nvGrpSpPr>
          <p:cNvPr id="7" name="Group 6">
            <a:extLst>
              <a:ext uri="{FF2B5EF4-FFF2-40B4-BE49-F238E27FC236}">
                <a16:creationId xmlns:a16="http://schemas.microsoft.com/office/drawing/2014/main" id="{8C0F08AC-59A3-55A9-A04F-EE4B862343C5}"/>
              </a:ext>
            </a:extLst>
          </p:cNvPr>
          <p:cNvGrpSpPr/>
          <p:nvPr userDrawn="1"/>
        </p:nvGrpSpPr>
        <p:grpSpPr>
          <a:xfrm>
            <a:off x="10463378" y="121242"/>
            <a:ext cx="1500027" cy="6371629"/>
            <a:chOff x="10463378" y="123828"/>
            <a:chExt cx="1500027" cy="6371629"/>
          </a:xfrm>
        </p:grpSpPr>
        <p:pic>
          <p:nvPicPr>
            <p:cNvPr id="10" name="Picture 9">
              <a:extLst>
                <a:ext uri="{FF2B5EF4-FFF2-40B4-BE49-F238E27FC236}">
                  <a16:creationId xmlns:a16="http://schemas.microsoft.com/office/drawing/2014/main" id="{5B397CCB-65EA-E506-49E6-FB272C700323}"/>
                </a:ext>
              </a:extLst>
            </p:cNvPr>
            <p:cNvPicPr>
              <a:picLocks noChangeAspect="1"/>
            </p:cNvPicPr>
            <p:nvPr/>
          </p:nvPicPr>
          <p:blipFill>
            <a:blip r:embed="rId3"/>
            <a:srcRect l="40301" t="25126" r="10403" b="30769"/>
            <a:stretch>
              <a:fillRect/>
            </a:stretch>
          </p:blipFill>
          <p:spPr>
            <a:xfrm>
              <a:off x="10585944" y="6248012"/>
              <a:ext cx="1377461" cy="247445"/>
            </a:xfrm>
            <a:prstGeom prst="rect">
              <a:avLst/>
            </a:prstGeom>
            <a:noFill/>
            <a:ln cap="flat">
              <a:noFill/>
            </a:ln>
          </p:spPr>
        </p:pic>
        <p:pic>
          <p:nvPicPr>
            <p:cNvPr id="11" name="Picture 10">
              <a:extLst>
                <a:ext uri="{FF2B5EF4-FFF2-40B4-BE49-F238E27FC236}">
                  <a16:creationId xmlns:a16="http://schemas.microsoft.com/office/drawing/2014/main" id="{B2C86B55-AD71-7A77-676C-D9EF214C1FB4}"/>
                </a:ext>
              </a:extLst>
            </p:cNvPr>
            <p:cNvPicPr>
              <a:picLocks noChangeAspect="1"/>
            </p:cNvPicPr>
            <p:nvPr/>
          </p:nvPicPr>
          <p:blipFill>
            <a:blip r:embed="rId3"/>
            <a:srcRect l="6902" t="21346" r="62396" b="17048"/>
            <a:stretch>
              <a:fillRect/>
            </a:stretch>
          </p:blipFill>
          <p:spPr>
            <a:xfrm>
              <a:off x="10463378" y="123828"/>
              <a:ext cx="1500027" cy="603824"/>
            </a:xfrm>
            <a:prstGeom prst="rect">
              <a:avLst/>
            </a:prstGeom>
            <a:noFill/>
            <a:ln cap="flat">
              <a:noFill/>
            </a:ln>
          </p:spPr>
        </p:pic>
      </p:grpSp>
    </p:spTree>
    <p:extLst>
      <p:ext uri="{BB962C8B-B14F-4D97-AF65-F5344CB8AC3E}">
        <p14:creationId xmlns:p14="http://schemas.microsoft.com/office/powerpoint/2010/main" val="718200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3A24-07A3-DBF5-4C0F-00FE84F768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FCDF2C-3C49-FA81-62BF-1F1334A579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4FE38E-E451-D4B5-D6D8-F9067F79EA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2C4788-442A-6DDC-C9C8-D18341C739F4}"/>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6" name="Footer Placeholder 5">
            <a:extLst>
              <a:ext uri="{FF2B5EF4-FFF2-40B4-BE49-F238E27FC236}">
                <a16:creationId xmlns:a16="http://schemas.microsoft.com/office/drawing/2014/main" id="{297F9F18-3214-E450-D06B-F7EFD7AE70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BC8AAA-5219-F8DE-FF01-31614EE84C8B}"/>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3011508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50831-455A-743B-DA03-E47860978A9A}"/>
              </a:ext>
            </a:extLst>
          </p:cNvPr>
          <p:cNvSpPr>
            <a:spLocks noGrp="1"/>
          </p:cNvSpPr>
          <p:nvPr>
            <p:ph type="title"/>
          </p:nvPr>
        </p:nvSpPr>
        <p:spPr>
          <a:xfrm>
            <a:off x="838200" y="826265"/>
            <a:ext cx="10515600" cy="864423"/>
          </a:xfrm>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C987C034-7032-64EE-749C-39E0BE9E418D}"/>
              </a:ext>
            </a:extLst>
          </p:cNvPr>
          <p:cNvSpPr>
            <a:spLocks noGrp="1"/>
          </p:cNvSpPr>
          <p:nvPr>
            <p:ph type="body" orient="vert" idx="1"/>
          </p:nvPr>
        </p:nvSpPr>
        <p:spPr>
          <a:xfrm>
            <a:off x="838200" y="1825625"/>
            <a:ext cx="10515600" cy="43513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1ECD147-E1E2-D23F-155C-155B4347BCED}"/>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D97873E0-941E-D771-6C71-0775F52299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8F6E9F-C708-036C-42F9-B03564F1E795}"/>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3077503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15E005-32DA-D28B-1F62-EA2E80C5356C}"/>
              </a:ext>
            </a:extLst>
          </p:cNvPr>
          <p:cNvSpPr>
            <a:spLocks noGrp="1"/>
          </p:cNvSpPr>
          <p:nvPr>
            <p:ph type="title" orient="vert"/>
          </p:nvPr>
        </p:nvSpPr>
        <p:spPr>
          <a:xfrm>
            <a:off x="8724900" y="365125"/>
            <a:ext cx="1399601" cy="5811838"/>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2A9BFADF-9B18-D95A-4129-A587FAEE82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2D8E84-D942-8EDB-ED0A-949671782229}"/>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0816654E-7AC0-92DB-FA82-F489419E00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3F866A-BCE6-F8F0-97ED-7781CEBCB59C}"/>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9166717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729F367-CDF3-399F-E48A-09609572E216}"/>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4" name="Footer Placeholder 3">
            <a:extLst>
              <a:ext uri="{FF2B5EF4-FFF2-40B4-BE49-F238E27FC236}">
                <a16:creationId xmlns:a16="http://schemas.microsoft.com/office/drawing/2014/main" id="{CE5191B4-44AE-94A0-5515-9BF46BEA3B2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94B805-572A-47C3-4D5D-FE97D5100104}"/>
              </a:ext>
            </a:extLst>
          </p:cNvPr>
          <p:cNvSpPr>
            <a:spLocks noGrp="1"/>
          </p:cNvSpPr>
          <p:nvPr>
            <p:ph type="sldNum" sz="quarter" idx="12"/>
          </p:nvPr>
        </p:nvSpPr>
        <p:spPr/>
        <p:txBody>
          <a:bodyPr/>
          <a:lstStyle/>
          <a:p>
            <a:fld id="{19B0BB5C-23AF-4534-A6E6-0339EF09FAF5}" type="slidenum">
              <a:rPr lang="en-US" smtClean="0"/>
              <a:t>‹#›</a:t>
            </a:fld>
            <a:endParaRPr lang="en-US"/>
          </a:p>
        </p:txBody>
      </p:sp>
      <p:pic>
        <p:nvPicPr>
          <p:cNvPr id="7" name="Picture 6">
            <a:extLst>
              <a:ext uri="{FF2B5EF4-FFF2-40B4-BE49-F238E27FC236}">
                <a16:creationId xmlns:a16="http://schemas.microsoft.com/office/drawing/2014/main" id="{735B0153-C829-2351-8EF8-F28640A9117A}"/>
              </a:ext>
            </a:extLst>
          </p:cNvPr>
          <p:cNvPicPr>
            <a:picLocks noChangeAspect="1"/>
          </p:cNvPicPr>
          <p:nvPr userDrawn="1"/>
        </p:nvPicPr>
        <p:blipFill>
          <a:blip r:embed="rId2"/>
          <a:stretch>
            <a:fillRect/>
          </a:stretch>
        </p:blipFill>
        <p:spPr>
          <a:xfrm>
            <a:off x="0" y="-1"/>
            <a:ext cx="12192000" cy="6858001"/>
          </a:xfrm>
          <a:prstGeom prst="rect">
            <a:avLst/>
          </a:prstGeom>
        </p:spPr>
      </p:pic>
    </p:spTree>
    <p:extLst>
      <p:ext uri="{BB962C8B-B14F-4D97-AF65-F5344CB8AC3E}">
        <p14:creationId xmlns:p14="http://schemas.microsoft.com/office/powerpoint/2010/main" val="219387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F6A9D-57FA-145D-4088-C416898E3A2A}"/>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180C786-F309-A602-C33C-27D405B87341}"/>
              </a:ext>
            </a:extLst>
          </p:cNvPr>
          <p:cNvSpPr>
            <a:spLocks noGrp="1"/>
          </p:cNvSpPr>
          <p:nvPr>
            <p:ph idx="1"/>
          </p:nvPr>
        </p:nvSpPr>
        <p:spPr>
          <a:xfrm>
            <a:off x="838200" y="1791249"/>
            <a:ext cx="10515600" cy="4351338"/>
          </a:xfrm>
        </p:spPr>
        <p:txBody>
          <a:bodyPr/>
          <a:lstStyle>
            <a:lvl1pPr marL="447675" indent="-447675">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56750BD-87EE-E0EB-5AE0-621ABD6B5BF6}"/>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BA96AF50-A694-9A61-8377-C33EF2CE73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1E9006-9BD3-B5B6-8E22-EA71C89F8C0C}"/>
              </a:ext>
            </a:extLst>
          </p:cNvPr>
          <p:cNvSpPr>
            <a:spLocks noGrp="1"/>
          </p:cNvSpPr>
          <p:nvPr>
            <p:ph type="sldNum" sz="quarter" idx="12"/>
          </p:nvPr>
        </p:nvSpPr>
        <p:spPr/>
        <p:txBody>
          <a:bodyPr/>
          <a:lstStyle/>
          <a:p>
            <a:fld id="{19B0BB5C-23AF-4534-A6E6-0339EF09FAF5}" type="slidenum">
              <a:rPr lang="en-US" smtClean="0"/>
              <a:t>‹#›</a:t>
            </a:fld>
            <a:endParaRPr lang="en-US"/>
          </a:p>
        </p:txBody>
      </p:sp>
      <p:pic>
        <p:nvPicPr>
          <p:cNvPr id="7" name="Picture 14">
            <a:extLst>
              <a:ext uri="{FF2B5EF4-FFF2-40B4-BE49-F238E27FC236}">
                <a16:creationId xmlns:a16="http://schemas.microsoft.com/office/drawing/2014/main" id="{F5413BC9-0467-5D3F-CE2B-5AA3C2F762B4}"/>
              </a:ext>
            </a:extLst>
          </p:cNvPr>
          <p:cNvPicPr>
            <a:picLocks noChangeAspect="1"/>
          </p:cNvPicPr>
          <p:nvPr userDrawn="1"/>
        </p:nvPicPr>
        <p:blipFill>
          <a:blip r:embed="rId2"/>
          <a:srcRect t="98202"/>
          <a:stretch>
            <a:fillRect/>
          </a:stretch>
        </p:blipFill>
        <p:spPr>
          <a:xfrm>
            <a:off x="-10488" y="6728429"/>
            <a:ext cx="12202494" cy="129570"/>
          </a:xfrm>
          <a:prstGeom prst="rect">
            <a:avLst/>
          </a:prstGeom>
          <a:solidFill>
            <a:srgbClr val="FFFFFF"/>
          </a:solidFill>
          <a:ln w="9528" cap="flat">
            <a:solidFill>
              <a:srgbClr val="000000"/>
            </a:solidFill>
            <a:prstDash val="solid"/>
            <a:miter/>
          </a:ln>
        </p:spPr>
      </p:pic>
    </p:spTree>
    <p:extLst>
      <p:ext uri="{BB962C8B-B14F-4D97-AF65-F5344CB8AC3E}">
        <p14:creationId xmlns:p14="http://schemas.microsoft.com/office/powerpoint/2010/main" val="3221327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1A87A-BA9D-6B41-17C2-7355BF21706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902E9D31-1B9C-BC89-CB3C-020130F598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9E55F8-351D-E1A3-C4E6-5350034D15DA}"/>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E6EB44B5-1086-5224-940C-511D786446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72C7E5-D948-0C96-C7BE-48D932F5A229}"/>
              </a:ext>
            </a:extLst>
          </p:cNvPr>
          <p:cNvSpPr>
            <a:spLocks noGrp="1"/>
          </p:cNvSpPr>
          <p:nvPr>
            <p:ph type="sldNum" sz="quarter" idx="12"/>
          </p:nvPr>
        </p:nvSpPr>
        <p:spPr/>
        <p:txBody>
          <a:bodyPr/>
          <a:lstStyle/>
          <a:p>
            <a:fld id="{19B0BB5C-23AF-4534-A6E6-0339EF09FAF5}" type="slidenum">
              <a:rPr lang="en-US" smtClean="0"/>
              <a:t>‹#›</a:t>
            </a:fld>
            <a:endParaRPr lang="en-US"/>
          </a:p>
        </p:txBody>
      </p:sp>
      <p:pic>
        <p:nvPicPr>
          <p:cNvPr id="7" name="Picture 14">
            <a:extLst>
              <a:ext uri="{FF2B5EF4-FFF2-40B4-BE49-F238E27FC236}">
                <a16:creationId xmlns:a16="http://schemas.microsoft.com/office/drawing/2014/main" id="{0CA4BC6A-AB69-C1F9-0FBC-7AB7742F9408}"/>
              </a:ext>
            </a:extLst>
          </p:cNvPr>
          <p:cNvPicPr>
            <a:picLocks noChangeAspect="1"/>
          </p:cNvPicPr>
          <p:nvPr userDrawn="1"/>
        </p:nvPicPr>
        <p:blipFill>
          <a:blip r:embed="rId2"/>
          <a:srcRect t="98202"/>
          <a:stretch>
            <a:fillRect/>
          </a:stretch>
        </p:blipFill>
        <p:spPr>
          <a:xfrm>
            <a:off x="-10488" y="6728429"/>
            <a:ext cx="12202494" cy="129570"/>
          </a:xfrm>
          <a:prstGeom prst="rect">
            <a:avLst/>
          </a:prstGeom>
          <a:solidFill>
            <a:srgbClr val="FFFFFF"/>
          </a:solidFill>
          <a:ln w="9528" cap="flat">
            <a:solidFill>
              <a:srgbClr val="000000"/>
            </a:solidFill>
            <a:prstDash val="solid"/>
            <a:miter/>
          </a:ln>
        </p:spPr>
      </p:pic>
    </p:spTree>
    <p:extLst>
      <p:ext uri="{BB962C8B-B14F-4D97-AF65-F5344CB8AC3E}">
        <p14:creationId xmlns:p14="http://schemas.microsoft.com/office/powerpoint/2010/main" val="2352120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ABA08-E2EB-498C-4FFF-C9215DFF3F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C14E04-B864-9D1E-A53F-E1CDB1DFA85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E147C8-33E4-8E6B-93BF-160F24C024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49404B-CB43-AFAF-B1AC-6D35760F69C2}"/>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6" name="Footer Placeholder 5">
            <a:extLst>
              <a:ext uri="{FF2B5EF4-FFF2-40B4-BE49-F238E27FC236}">
                <a16:creationId xmlns:a16="http://schemas.microsoft.com/office/drawing/2014/main" id="{34156FBD-D7C8-F4E3-4C47-F22935EFCF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95E14-1DDC-2D01-CF6A-9D8A0ACB4820}"/>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203920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4AD9F-0F28-4FC6-BD24-83A59AA6FEB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1D0249-6C0E-9222-0008-AEEA35FAFA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5C4C52D-0D7F-FDCC-8267-282A375470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FF8663-3DA9-F16B-130A-45CEEF7195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0894312-E242-6FD0-88F9-281F6B2FDF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8552E6-7884-2E41-75BE-4F148F7C1523}"/>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8" name="Footer Placeholder 7">
            <a:extLst>
              <a:ext uri="{FF2B5EF4-FFF2-40B4-BE49-F238E27FC236}">
                <a16:creationId xmlns:a16="http://schemas.microsoft.com/office/drawing/2014/main" id="{791E35D4-16B2-94CF-9D3B-7CE39DC5DF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B6C444-B90C-9160-908C-A8B7D57EB63D}"/>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1717525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C246A-4F1A-FF10-F639-31FF0C5DD0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67290BB-F072-4E8E-CB8F-79A7E5CB3B80}"/>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4" name="Footer Placeholder 3">
            <a:extLst>
              <a:ext uri="{FF2B5EF4-FFF2-40B4-BE49-F238E27FC236}">
                <a16:creationId xmlns:a16="http://schemas.microsoft.com/office/drawing/2014/main" id="{5F9B0831-29EB-26BC-1939-16E054F248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99EE0B1-1D10-67D6-C122-98583B324250}"/>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2453812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751218-25E0-2BAE-BB38-2ABC0F7584B8}"/>
              </a:ext>
            </a:extLst>
          </p:cNvPr>
          <p:cNvPicPr>
            <a:picLocks noChangeAspect="1"/>
          </p:cNvPicPr>
          <p:nvPr/>
        </p:nvPicPr>
        <p:blipFill>
          <a:blip r:embed="rId2"/>
          <a:stretch>
            <a:fillRect/>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3501E3D0-F734-B82F-7219-EBDB67C02F29}"/>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3" name="Footer Placeholder 2">
            <a:extLst>
              <a:ext uri="{FF2B5EF4-FFF2-40B4-BE49-F238E27FC236}">
                <a16:creationId xmlns:a16="http://schemas.microsoft.com/office/drawing/2014/main" id="{F8A80A79-A00B-4CC1-D8DA-1510C9115BE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1EBE45-B801-74E5-EF5E-2B3912EDC1DB}"/>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2792181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01E3D0-F734-B82F-7219-EBDB67C02F29}"/>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3" name="Footer Placeholder 2">
            <a:extLst>
              <a:ext uri="{FF2B5EF4-FFF2-40B4-BE49-F238E27FC236}">
                <a16:creationId xmlns:a16="http://schemas.microsoft.com/office/drawing/2014/main" id="{F8A80A79-A00B-4CC1-D8DA-1510C9115BE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1EBE45-B801-74E5-EF5E-2B3912EDC1DB}"/>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123842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9693A-FF42-876E-87FD-8C82CA14E3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C26BEA-E792-6FE4-6068-77C301526F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E0F8E3-F911-6006-9E02-2F8A6B17D5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8AEDD8-F3A2-B7F3-2755-ABB3A02D2928}"/>
              </a:ext>
            </a:extLst>
          </p:cNvPr>
          <p:cNvSpPr>
            <a:spLocks noGrp="1"/>
          </p:cNvSpPr>
          <p:nvPr>
            <p:ph type="dt" sz="half" idx="10"/>
          </p:nvPr>
        </p:nvSpPr>
        <p:spPr/>
        <p:txBody>
          <a:bodyPr/>
          <a:lstStyle/>
          <a:p>
            <a:fld id="{004B828D-381E-42A0-A9B5-DE727555F920}" type="datetimeFigureOut">
              <a:rPr lang="en-US" smtClean="0"/>
              <a:t>11/28/2024</a:t>
            </a:fld>
            <a:endParaRPr lang="en-US"/>
          </a:p>
        </p:txBody>
      </p:sp>
      <p:sp>
        <p:nvSpPr>
          <p:cNvPr id="6" name="Footer Placeholder 5">
            <a:extLst>
              <a:ext uri="{FF2B5EF4-FFF2-40B4-BE49-F238E27FC236}">
                <a16:creationId xmlns:a16="http://schemas.microsoft.com/office/drawing/2014/main" id="{DEA85F06-2C39-CD13-C363-87BF2160B0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3009D4-7009-D417-8C87-F40B594BF225}"/>
              </a:ext>
            </a:extLst>
          </p:cNvPr>
          <p:cNvSpPr>
            <a:spLocks noGrp="1"/>
          </p:cNvSpPr>
          <p:nvPr>
            <p:ph type="sldNum" sz="quarter" idx="12"/>
          </p:nvPr>
        </p:nvSpPr>
        <p:spPr/>
        <p:txBody>
          <a:bodyPr/>
          <a:lstStyle/>
          <a:p>
            <a:fld id="{19B0BB5C-23AF-4534-A6E6-0339EF09FAF5}" type="slidenum">
              <a:rPr lang="en-US" smtClean="0"/>
              <a:t>‹#›</a:t>
            </a:fld>
            <a:endParaRPr lang="en-US"/>
          </a:p>
        </p:txBody>
      </p:sp>
    </p:spTree>
    <p:extLst>
      <p:ext uri="{BB962C8B-B14F-4D97-AF65-F5344CB8AC3E}">
        <p14:creationId xmlns:p14="http://schemas.microsoft.com/office/powerpoint/2010/main" val="2327719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FBA1D6-83A9-87C8-D9AE-30D31AF34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77B70C4-CF68-F093-6B52-AAE69A3645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52332F3-0C4D-03B0-7C68-890C929B7B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B828D-381E-42A0-A9B5-DE727555F920}" type="datetimeFigureOut">
              <a:rPr lang="en-US" smtClean="0"/>
              <a:t>11/28/2024</a:t>
            </a:fld>
            <a:endParaRPr lang="en-US"/>
          </a:p>
        </p:txBody>
      </p:sp>
      <p:sp>
        <p:nvSpPr>
          <p:cNvPr id="5" name="Footer Placeholder 4">
            <a:extLst>
              <a:ext uri="{FF2B5EF4-FFF2-40B4-BE49-F238E27FC236}">
                <a16:creationId xmlns:a16="http://schemas.microsoft.com/office/drawing/2014/main" id="{9037B0AD-15D3-15E5-E2F8-215BD6C4D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44727F2-3740-39D2-7069-E39C4D2CCF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B0BB5C-23AF-4534-A6E6-0339EF09FAF5}" type="slidenum">
              <a:rPr lang="en-US" smtClean="0"/>
              <a:t>‹#›</a:t>
            </a:fld>
            <a:endParaRPr lang="en-US"/>
          </a:p>
        </p:txBody>
      </p:sp>
      <p:grpSp>
        <p:nvGrpSpPr>
          <p:cNvPr id="9" name="Group 8">
            <a:extLst>
              <a:ext uri="{FF2B5EF4-FFF2-40B4-BE49-F238E27FC236}">
                <a16:creationId xmlns:a16="http://schemas.microsoft.com/office/drawing/2014/main" id="{3330CCCA-AC00-CA5F-EA6F-34CFEC9DB871}"/>
              </a:ext>
            </a:extLst>
          </p:cNvPr>
          <p:cNvGrpSpPr/>
          <p:nvPr userDrawn="1"/>
        </p:nvGrpSpPr>
        <p:grpSpPr>
          <a:xfrm>
            <a:off x="10463378" y="99208"/>
            <a:ext cx="1500027" cy="6371629"/>
            <a:chOff x="10463378" y="123828"/>
            <a:chExt cx="1500027" cy="6371629"/>
          </a:xfrm>
        </p:grpSpPr>
        <p:pic>
          <p:nvPicPr>
            <p:cNvPr id="10" name="Picture 9">
              <a:extLst>
                <a:ext uri="{FF2B5EF4-FFF2-40B4-BE49-F238E27FC236}">
                  <a16:creationId xmlns:a16="http://schemas.microsoft.com/office/drawing/2014/main" id="{59B2BEB7-24FC-3E6D-9724-48E40F5618FC}"/>
                </a:ext>
              </a:extLst>
            </p:cNvPr>
            <p:cNvPicPr>
              <a:picLocks noChangeAspect="1"/>
            </p:cNvPicPr>
            <p:nvPr/>
          </p:nvPicPr>
          <p:blipFill>
            <a:blip r:embed="rId15"/>
            <a:srcRect l="40301" t="25126" r="10403" b="30769"/>
            <a:stretch>
              <a:fillRect/>
            </a:stretch>
          </p:blipFill>
          <p:spPr>
            <a:xfrm>
              <a:off x="10585944" y="6248012"/>
              <a:ext cx="1377461" cy="247445"/>
            </a:xfrm>
            <a:prstGeom prst="rect">
              <a:avLst/>
            </a:prstGeom>
            <a:noFill/>
            <a:ln cap="flat">
              <a:noFill/>
            </a:ln>
          </p:spPr>
        </p:pic>
        <p:pic>
          <p:nvPicPr>
            <p:cNvPr id="11" name="Picture 10">
              <a:extLst>
                <a:ext uri="{FF2B5EF4-FFF2-40B4-BE49-F238E27FC236}">
                  <a16:creationId xmlns:a16="http://schemas.microsoft.com/office/drawing/2014/main" id="{EB3A7A57-DEC3-07F1-57F2-B1704F158501}"/>
                </a:ext>
              </a:extLst>
            </p:cNvPr>
            <p:cNvPicPr>
              <a:picLocks noChangeAspect="1"/>
            </p:cNvPicPr>
            <p:nvPr/>
          </p:nvPicPr>
          <p:blipFill>
            <a:blip r:embed="rId15"/>
            <a:srcRect l="6902" t="21346" r="62396" b="17048"/>
            <a:stretch>
              <a:fillRect/>
            </a:stretch>
          </p:blipFill>
          <p:spPr>
            <a:xfrm>
              <a:off x="10463378" y="123828"/>
              <a:ext cx="1500027" cy="603824"/>
            </a:xfrm>
            <a:prstGeom prst="rect">
              <a:avLst/>
            </a:prstGeom>
            <a:noFill/>
            <a:ln cap="flat">
              <a:noFill/>
            </a:ln>
          </p:spPr>
        </p:pic>
      </p:grpSp>
      <p:pic>
        <p:nvPicPr>
          <p:cNvPr id="7" name="Picture 14">
            <a:extLst>
              <a:ext uri="{FF2B5EF4-FFF2-40B4-BE49-F238E27FC236}">
                <a16:creationId xmlns:a16="http://schemas.microsoft.com/office/drawing/2014/main" id="{59DEF91B-AA9B-2E81-6523-D91D985A6540}"/>
              </a:ext>
            </a:extLst>
          </p:cNvPr>
          <p:cNvPicPr>
            <a:picLocks noChangeAspect="1"/>
          </p:cNvPicPr>
          <p:nvPr userDrawn="1"/>
        </p:nvPicPr>
        <p:blipFill>
          <a:blip r:embed="rId16"/>
          <a:srcRect t="98202"/>
          <a:stretch>
            <a:fillRect/>
          </a:stretch>
        </p:blipFill>
        <p:spPr>
          <a:xfrm>
            <a:off x="-10488" y="6739446"/>
            <a:ext cx="12202494" cy="129570"/>
          </a:xfrm>
          <a:prstGeom prst="rect">
            <a:avLst/>
          </a:prstGeom>
          <a:solidFill>
            <a:srgbClr val="FFFFFF"/>
          </a:solidFill>
          <a:ln w="9528" cap="flat">
            <a:noFill/>
            <a:prstDash val="solid"/>
            <a:miter/>
          </a:ln>
        </p:spPr>
      </p:pic>
    </p:spTree>
    <p:extLst>
      <p:ext uri="{BB962C8B-B14F-4D97-AF65-F5344CB8AC3E}">
        <p14:creationId xmlns:p14="http://schemas.microsoft.com/office/powerpoint/2010/main" val="122863614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l" defTabSz="914400" rtl="0" eaLnBrk="1" latinLnBrk="0" hangingPunct="1">
        <a:lnSpc>
          <a:spcPct val="90000"/>
        </a:lnSpc>
        <a:spcBef>
          <a:spcPct val="0"/>
        </a:spcBef>
        <a:buNone/>
        <a:defRPr sz="5400" b="1" kern="1200">
          <a:solidFill>
            <a:srgbClr val="FBB215"/>
          </a:solidFill>
          <a:latin typeface="Prompt" panose="00000500000000000000" pitchFamily="2" charset="-34"/>
          <a:ea typeface="+mj-ea"/>
          <a:cs typeface="Prompt" panose="00000500000000000000" pitchFamily="2" charset="-34"/>
        </a:defRPr>
      </a:lvl1pPr>
    </p:titleStyle>
    <p:bodyStyle>
      <a:lvl1pPr marL="228600" indent="-228600" algn="l" defTabSz="914400" rtl="0" eaLnBrk="1" latinLnBrk="0" hangingPunct="1">
        <a:lnSpc>
          <a:spcPct val="90000"/>
        </a:lnSpc>
        <a:spcBef>
          <a:spcPts val="1000"/>
        </a:spcBef>
        <a:buFontTx/>
        <a:buBlip>
          <a:blip r:embed="rId17"/>
        </a:buBlip>
        <a:defRPr sz="2800" b="1" kern="1200">
          <a:solidFill>
            <a:srgbClr val="0072CB"/>
          </a:solidFill>
          <a:latin typeface="Prompt Medium" panose="00000600000000000000" pitchFamily="2" charset="-34"/>
          <a:ea typeface="+mn-ea"/>
          <a:cs typeface="Prompt Medium" panose="000006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rgbClr val="0072CB"/>
          </a:solidFill>
          <a:latin typeface="Prompt" panose="00000500000000000000" pitchFamily="2" charset="-34"/>
          <a:ea typeface="+mn-ea"/>
          <a:cs typeface="Prompt" panose="000005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1800" b="1" kern="1200">
          <a:solidFill>
            <a:srgbClr val="0072CB"/>
          </a:solidFill>
          <a:latin typeface="Prompt" panose="00000500000000000000" pitchFamily="2" charset="-34"/>
          <a:ea typeface="+mn-ea"/>
          <a:cs typeface="Prompt" panose="000005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600" b="1" kern="1200">
          <a:solidFill>
            <a:srgbClr val="0072CB"/>
          </a:solidFill>
          <a:latin typeface="Prompt" panose="00000500000000000000" pitchFamily="2" charset="-34"/>
          <a:ea typeface="+mn-ea"/>
          <a:cs typeface="Prompt" panose="000005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600" b="1" kern="1200">
          <a:solidFill>
            <a:srgbClr val="0072CB"/>
          </a:solidFill>
          <a:latin typeface="Prompt" panose="00000500000000000000" pitchFamily="2" charset="-34"/>
          <a:ea typeface="+mn-ea"/>
          <a:cs typeface="Prompt" panose="000005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4F1CF-8D14-4938-BC53-0B807D9D8901}"/>
              </a:ext>
            </a:extLst>
          </p:cNvPr>
          <p:cNvSpPr>
            <a:spLocks noGrp="1"/>
          </p:cNvSpPr>
          <p:nvPr>
            <p:ph type="ctrTitle"/>
          </p:nvPr>
        </p:nvSpPr>
        <p:spPr/>
        <p:txBody>
          <a:bodyPr/>
          <a:lstStyle/>
          <a:p>
            <a:r>
              <a:rPr lang="en-US" dirty="0"/>
              <a:t>Procurement Policy &amp; Procedure</a:t>
            </a:r>
          </a:p>
        </p:txBody>
      </p:sp>
      <p:sp>
        <p:nvSpPr>
          <p:cNvPr id="5" name="Subtitle 4">
            <a:extLst>
              <a:ext uri="{FF2B5EF4-FFF2-40B4-BE49-F238E27FC236}">
                <a16:creationId xmlns:a16="http://schemas.microsoft.com/office/drawing/2014/main" id="{2F8DF221-5183-0844-88BB-B6AA644EC978}"/>
              </a:ext>
            </a:extLst>
          </p:cNvPr>
          <p:cNvSpPr>
            <a:spLocks noGrp="1"/>
          </p:cNvSpPr>
          <p:nvPr>
            <p:ph type="subTitle" idx="1"/>
          </p:nvPr>
        </p:nvSpPr>
        <p:spPr/>
        <p:txBody>
          <a:bodyPr>
            <a:normAutofit/>
          </a:bodyPr>
          <a:lstStyle/>
          <a:p>
            <a:r>
              <a:rPr lang="en-US" dirty="0"/>
              <a:t>Revision 07 ( 24 Sep 2024)</a:t>
            </a:r>
            <a:endParaRPr lang="en-TH" dirty="0">
              <a:latin typeface="Lotuss Smart TX" panose="02000000000000000000" pitchFamily="2" charset="-34"/>
              <a:cs typeface="Lotuss Smart TX" panose="02000000000000000000" pitchFamily="2" charset="-34"/>
            </a:endParaRPr>
          </a:p>
        </p:txBody>
      </p:sp>
    </p:spTree>
    <p:extLst>
      <p:ext uri="{BB962C8B-B14F-4D97-AF65-F5344CB8AC3E}">
        <p14:creationId xmlns:p14="http://schemas.microsoft.com/office/powerpoint/2010/main" val="974431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CED15-76D4-410D-96CE-31F8AC307564}"/>
              </a:ext>
            </a:extLst>
          </p:cNvPr>
          <p:cNvSpPr>
            <a:spLocks noGrp="1"/>
          </p:cNvSpPr>
          <p:nvPr>
            <p:ph type="title" idx="4294967295"/>
          </p:nvPr>
        </p:nvSpPr>
        <p:spPr>
          <a:xfrm>
            <a:off x="452230" y="284162"/>
            <a:ext cx="10515600" cy="1325563"/>
          </a:xfrm>
        </p:spPr>
        <p:txBody>
          <a:bodyPr>
            <a:normAutofit/>
          </a:bodyPr>
          <a:lstStyle/>
          <a:p>
            <a:r>
              <a:rPr lang="en-US" sz="4000" dirty="0"/>
              <a:t>      Adding New Vendor Process</a:t>
            </a:r>
          </a:p>
        </p:txBody>
      </p:sp>
      <p:sp>
        <p:nvSpPr>
          <p:cNvPr id="3" name="Content Placeholder 2">
            <a:extLst>
              <a:ext uri="{FF2B5EF4-FFF2-40B4-BE49-F238E27FC236}">
                <a16:creationId xmlns:a16="http://schemas.microsoft.com/office/drawing/2014/main" id="{499DFBBB-55E4-4BC2-848C-A688998A1EF9}"/>
              </a:ext>
            </a:extLst>
          </p:cNvPr>
          <p:cNvSpPr>
            <a:spLocks noGrp="1"/>
          </p:cNvSpPr>
          <p:nvPr>
            <p:ph idx="4294967295"/>
          </p:nvPr>
        </p:nvSpPr>
        <p:spPr>
          <a:xfrm>
            <a:off x="1067135" y="1389270"/>
            <a:ext cx="10515600" cy="5195888"/>
          </a:xfrm>
        </p:spPr>
        <p:txBody>
          <a:bodyPr>
            <a:normAutofit lnSpcReduction="10000"/>
          </a:bodyPr>
          <a:lstStyle/>
          <a:p>
            <a:r>
              <a:rPr lang="en-US" sz="1800" dirty="0">
                <a:latin typeface="Prompt" panose="00000500000000000000" pitchFamily="2" charset="-34"/>
                <a:cs typeface="Prompt" panose="00000500000000000000" pitchFamily="2" charset="-34"/>
              </a:rPr>
              <a:t>Oracle ERP contains 2 sites, System and Workflow. Payee Group Type consists of Expense , Asset , Verisae and Employee.</a:t>
            </a:r>
          </a:p>
          <a:p>
            <a:r>
              <a:rPr lang="en-US" sz="1800" dirty="0">
                <a:latin typeface="Prompt" panose="00000500000000000000" pitchFamily="2" charset="-34"/>
                <a:cs typeface="Prompt" panose="00000500000000000000" pitchFamily="2" charset="-34"/>
              </a:rPr>
              <a:t>Applicable for Vendors Non-Trade and One-Time Vendor</a:t>
            </a:r>
          </a:p>
          <a:p>
            <a:r>
              <a:rPr lang="en-US" sz="1800" dirty="0">
                <a:latin typeface="Prompt" panose="00000500000000000000" pitchFamily="2" charset="-34"/>
                <a:cs typeface="Prompt" panose="00000500000000000000" pitchFamily="2" charset="-34"/>
              </a:rPr>
              <a:t>Documentation for Adding New Vendor</a:t>
            </a:r>
          </a:p>
          <a:p>
            <a:pPr lvl="1"/>
            <a:r>
              <a:rPr lang="en-US" sz="1600" b="0" dirty="0"/>
              <a:t>Adding New Vendor is applicable for Full Pack documentation</a:t>
            </a:r>
          </a:p>
          <a:p>
            <a:pPr lvl="1"/>
            <a:r>
              <a:rPr lang="en-US" sz="1600" b="0" dirty="0"/>
              <a:t>Adding More Site for existing vendor and one time vendor are applicable for Light Pack</a:t>
            </a:r>
            <a:endParaRPr lang="th-TH" sz="1600" b="0" dirty="0"/>
          </a:p>
          <a:p>
            <a:pPr lvl="1"/>
            <a:r>
              <a:rPr lang="en-US" sz="1600" b="0" dirty="0"/>
              <a:t>Overseas Vendor : Request document Form accounting , PO Manual Form, Contract , Quotation , NDA  </a:t>
            </a:r>
          </a:p>
          <a:p>
            <a:pPr lvl="1"/>
            <a:r>
              <a:rPr lang="en-US" sz="1600" b="0" dirty="0"/>
              <a:t>One time vendor and SEA approval : Providing Documentation are Business function</a:t>
            </a:r>
            <a:r>
              <a:rPr lang="th-TH" sz="1600" b="0" dirty="0"/>
              <a:t> </a:t>
            </a:r>
            <a:r>
              <a:rPr lang="en-US" sz="1600" b="0" dirty="0"/>
              <a:t>responsibility</a:t>
            </a:r>
          </a:p>
          <a:p>
            <a:r>
              <a:rPr lang="en-US" sz="1800" dirty="0">
                <a:latin typeface="Prompt" panose="00000500000000000000" pitchFamily="2" charset="-34"/>
                <a:cs typeface="Prompt" panose="00000500000000000000" pitchFamily="2" charset="-34"/>
              </a:rPr>
              <a:t>Non-Standard term get approve by CFO</a:t>
            </a:r>
          </a:p>
          <a:p>
            <a:r>
              <a:rPr lang="en-US" sz="1800" dirty="0">
                <a:latin typeface="Prompt" panose="00000500000000000000" pitchFamily="2" charset="-34"/>
                <a:cs typeface="Prompt" panose="00000500000000000000" pitchFamily="2" charset="-34"/>
              </a:rPr>
              <a:t>Approval will be required for adding awarded new vendors to Oracle ERP including</a:t>
            </a:r>
          </a:p>
          <a:p>
            <a:r>
              <a:rPr lang="en-US" sz="1800" dirty="0">
                <a:latin typeface="Prompt" panose="00000500000000000000" pitchFamily="2" charset="-34"/>
                <a:cs typeface="Prompt" panose="00000500000000000000" pitchFamily="2" charset="-34"/>
              </a:rPr>
              <a:t>Local Vendor</a:t>
            </a:r>
          </a:p>
          <a:p>
            <a:pPr lvl="1"/>
            <a:r>
              <a:rPr lang="en-US" sz="1600" b="0" dirty="0"/>
              <a:t>New Vendor :Head of Procurement </a:t>
            </a:r>
          </a:p>
          <a:p>
            <a:pPr lvl="1"/>
            <a:r>
              <a:rPr lang="en-US" sz="1600" b="0" dirty="0"/>
              <a:t>Update Site: Head of Procurement </a:t>
            </a:r>
          </a:p>
          <a:p>
            <a:pPr lvl="1"/>
            <a:r>
              <a:rPr lang="en-US" sz="1600" b="0" dirty="0"/>
              <a:t>Update Name, Email ,Address: Procurement Manager </a:t>
            </a:r>
          </a:p>
          <a:p>
            <a:r>
              <a:rPr lang="en-US" sz="1800" dirty="0">
                <a:latin typeface="Prompt" panose="00000500000000000000" pitchFamily="2" charset="-34"/>
                <a:cs typeface="Prompt" panose="00000500000000000000" pitchFamily="2" charset="-34"/>
              </a:rPr>
              <a:t>Overseas Vendor</a:t>
            </a:r>
          </a:p>
          <a:p>
            <a:pPr lvl="1"/>
            <a:r>
              <a:rPr lang="en-US" sz="1600" b="0" dirty="0"/>
              <a:t>Procurement manager and Head of Procurement endorse for commercial term</a:t>
            </a:r>
            <a:r>
              <a:rPr lang="en-US" sz="1600" b="0" dirty="0">
                <a:solidFill>
                  <a:srgbClr val="FF0000"/>
                </a:solidFill>
              </a:rPr>
              <a:t> </a:t>
            </a:r>
            <a:endParaRPr lang="th-TH" sz="1600" b="0" dirty="0">
              <a:solidFill>
                <a:srgbClr val="FF0000"/>
              </a:solidFill>
            </a:endParaRPr>
          </a:p>
        </p:txBody>
      </p:sp>
      <p:sp>
        <p:nvSpPr>
          <p:cNvPr id="7" name="Rectangle 6">
            <a:extLst>
              <a:ext uri="{FF2B5EF4-FFF2-40B4-BE49-F238E27FC236}">
                <a16:creationId xmlns:a16="http://schemas.microsoft.com/office/drawing/2014/main" id="{CF1C83D6-2C6E-4DBB-8071-0DAFB4061CCB}"/>
              </a:ext>
            </a:extLst>
          </p:cNvPr>
          <p:cNvSpPr/>
          <p:nvPr/>
        </p:nvSpPr>
        <p:spPr>
          <a:xfrm>
            <a:off x="768116" y="50958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1</a:t>
            </a:r>
          </a:p>
        </p:txBody>
      </p:sp>
      <p:sp>
        <p:nvSpPr>
          <p:cNvPr id="5" name="TextBox 4">
            <a:extLst>
              <a:ext uri="{FF2B5EF4-FFF2-40B4-BE49-F238E27FC236}">
                <a16:creationId xmlns:a16="http://schemas.microsoft.com/office/drawing/2014/main" id="{83643AB7-67B5-4166-A71F-7202E99BAEDC}"/>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627162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80D0853A-0567-46F4-95F2-47A81AC18950}"/>
              </a:ext>
            </a:extLst>
          </p:cNvPr>
          <p:cNvGraphicFramePr/>
          <p:nvPr>
            <p:extLst>
              <p:ext uri="{D42A27DB-BD31-4B8C-83A1-F6EECF244321}">
                <p14:modId xmlns:p14="http://schemas.microsoft.com/office/powerpoint/2010/main" val="2762509018"/>
              </p:ext>
            </p:extLst>
          </p:nvPr>
        </p:nvGraphicFramePr>
        <p:xfrm>
          <a:off x="1440229" y="519843"/>
          <a:ext cx="9000827" cy="28099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Content Placeholder 5">
            <a:extLst>
              <a:ext uri="{FF2B5EF4-FFF2-40B4-BE49-F238E27FC236}">
                <a16:creationId xmlns:a16="http://schemas.microsoft.com/office/drawing/2014/main" id="{F938E3F4-1D96-49F0-BCAB-430712B1A730}"/>
              </a:ext>
            </a:extLst>
          </p:cNvPr>
          <p:cNvSpPr txBox="1">
            <a:spLocks/>
          </p:cNvSpPr>
          <p:nvPr/>
        </p:nvSpPr>
        <p:spPr>
          <a:xfrm>
            <a:off x="1321745" y="3550483"/>
            <a:ext cx="3165772" cy="190698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Lotuss Smart HL" panose="02000000000000000000" pitchFamily="2" charset="-34"/>
                <a:ea typeface="+mn-ea"/>
                <a:cs typeface="Lotuss Smart HL" panose="020000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Lotuss Smart HL" panose="02000000000000000000" pitchFamily="2" charset="-34"/>
                <a:ea typeface="+mn-ea"/>
                <a:cs typeface="Lotuss Smart HL" panose="020000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Lotuss Smart HL" panose="02000000000000000000" pitchFamily="2" charset="-34"/>
                <a:ea typeface="+mn-ea"/>
                <a:cs typeface="Lotuss Smart HL" panose="020000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Lotuss Smart HL" panose="02000000000000000000" pitchFamily="2" charset="-34"/>
                <a:ea typeface="+mn-ea"/>
                <a:cs typeface="Lotuss Smart HL" panose="020000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Lotuss Smart HL" panose="02000000000000000000" pitchFamily="2" charset="-34"/>
                <a:ea typeface="+mn-ea"/>
                <a:cs typeface="Lotuss Smart HL" panose="020000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1"/>
                </a:solidFill>
                <a:latin typeface="Prompt" panose="00000500000000000000" pitchFamily="2" charset="-34"/>
                <a:cs typeface="Prompt" panose="00000500000000000000" pitchFamily="2" charset="-34"/>
              </a:rPr>
              <a:t>Owned by Procurement</a:t>
            </a:r>
          </a:p>
          <a:p>
            <a:r>
              <a:rPr lang="en-US" sz="1600" dirty="0">
                <a:solidFill>
                  <a:schemeClr val="tx1"/>
                </a:solidFill>
                <a:latin typeface="Prompt" panose="00000500000000000000" pitchFamily="2" charset="-34"/>
                <a:cs typeface="Prompt" panose="00000500000000000000" pitchFamily="2" charset="-34"/>
              </a:rPr>
              <a:t>Follow procurement process</a:t>
            </a:r>
          </a:p>
          <a:p>
            <a:r>
              <a:rPr lang="en-US" sz="1600" dirty="0">
                <a:solidFill>
                  <a:schemeClr val="tx1"/>
                </a:solidFill>
                <a:latin typeface="Prompt" panose="00000500000000000000" pitchFamily="2" charset="-34"/>
                <a:cs typeface="Prompt" panose="00000500000000000000" pitchFamily="2" charset="-34"/>
              </a:rPr>
              <a:t>Supported with full set of documents (incl. D&amp;B)</a:t>
            </a:r>
            <a:endParaRPr lang="en-TH" sz="1600" dirty="0">
              <a:solidFill>
                <a:schemeClr val="tx1"/>
              </a:solidFill>
              <a:latin typeface="Prompt" panose="00000500000000000000" pitchFamily="2" charset="-34"/>
              <a:cs typeface="Prompt" panose="00000500000000000000" pitchFamily="2" charset="-34"/>
            </a:endParaRPr>
          </a:p>
        </p:txBody>
      </p:sp>
      <p:sp>
        <p:nvSpPr>
          <p:cNvPr id="22" name="Content Placeholder 7">
            <a:extLst>
              <a:ext uri="{FF2B5EF4-FFF2-40B4-BE49-F238E27FC236}">
                <a16:creationId xmlns:a16="http://schemas.microsoft.com/office/drawing/2014/main" id="{ED8CEB22-A3BA-4097-9690-DD0AAE2BB2F7}"/>
              </a:ext>
            </a:extLst>
          </p:cNvPr>
          <p:cNvSpPr txBox="1">
            <a:spLocks/>
          </p:cNvSpPr>
          <p:nvPr/>
        </p:nvSpPr>
        <p:spPr>
          <a:xfrm>
            <a:off x="4763061" y="3566657"/>
            <a:ext cx="3165772" cy="25359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Lotuss Smart TX" panose="02000000000000000000" pitchFamily="2" charset="-34"/>
                <a:ea typeface="+mn-ea"/>
                <a:cs typeface="Lotuss Smart TX" panose="020000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otuss Smart TX" panose="02000000000000000000" pitchFamily="2" charset="-34"/>
                <a:ea typeface="+mn-ea"/>
                <a:cs typeface="Lotuss Smart TX" panose="020000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otuss Smart HL" panose="02000000000000000000" pitchFamily="2" charset="-34"/>
                <a:ea typeface="+mn-ea"/>
                <a:cs typeface="Lotuss Smart HL" panose="020000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Lotuss Smart HL" panose="02000000000000000000" pitchFamily="2" charset="-34"/>
                <a:ea typeface="+mn-ea"/>
                <a:cs typeface="Lotuss Smart HL" panose="020000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Lotuss Smart HL" panose="02000000000000000000" pitchFamily="2" charset="-34"/>
                <a:ea typeface="+mn-ea"/>
                <a:cs typeface="Lotuss Smart HL" panose="020000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Prompt" panose="00000500000000000000" pitchFamily="2" charset="-34"/>
                <a:cs typeface="Prompt" panose="00000500000000000000" pitchFamily="2" charset="-34"/>
              </a:rPr>
              <a:t>Purchase only </a:t>
            </a:r>
            <a:r>
              <a:rPr lang="en-US" sz="1600" b="1" dirty="0">
                <a:latin typeface="Prompt" panose="00000500000000000000" pitchFamily="2" charset="-34"/>
                <a:cs typeface="Prompt" panose="00000500000000000000" pitchFamily="2" charset="-34"/>
              </a:rPr>
              <a:t>one-time</a:t>
            </a:r>
            <a:r>
              <a:rPr lang="en-US" sz="1600" dirty="0">
                <a:latin typeface="Prompt" panose="00000500000000000000" pitchFamily="2" charset="-34"/>
                <a:cs typeface="Prompt" panose="00000500000000000000" pitchFamily="2" charset="-34"/>
              </a:rPr>
              <a:t>    (as one-off project/trial of goods and services)</a:t>
            </a:r>
          </a:p>
          <a:p>
            <a:r>
              <a:rPr lang="en-US" sz="1600" dirty="0">
                <a:latin typeface="Prompt" panose="00000500000000000000" pitchFamily="2" charset="-34"/>
                <a:cs typeface="Prompt" panose="00000500000000000000" pitchFamily="2" charset="-34"/>
              </a:rPr>
              <a:t>Total purchase value </a:t>
            </a:r>
            <a:r>
              <a:rPr lang="en-US" sz="1600" b="1" dirty="0">
                <a:latin typeface="Prompt" panose="00000500000000000000" pitchFamily="2" charset="-34"/>
                <a:cs typeface="Prompt" panose="00000500000000000000" pitchFamily="2" charset="-34"/>
              </a:rPr>
              <a:t>&lt;/= 0.5 MB</a:t>
            </a:r>
          </a:p>
          <a:p>
            <a:r>
              <a:rPr lang="en-US" sz="1600" b="1" dirty="0">
                <a:latin typeface="Prompt" panose="00000500000000000000" pitchFamily="2" charset="-34"/>
                <a:cs typeface="Prompt" panose="00000500000000000000" pitchFamily="2" charset="-34"/>
              </a:rPr>
              <a:t>Inactive</a:t>
            </a:r>
            <a:r>
              <a:rPr lang="en-US" sz="1600" dirty="0">
                <a:latin typeface="Prompt" panose="00000500000000000000" pitchFamily="2" charset="-34"/>
                <a:cs typeface="Prompt" panose="00000500000000000000" pitchFamily="2" charset="-34"/>
              </a:rPr>
              <a:t> after payment</a:t>
            </a:r>
          </a:p>
          <a:p>
            <a:r>
              <a:rPr lang="en-US" sz="1600" dirty="0">
                <a:latin typeface="Prompt" panose="00000500000000000000" pitchFamily="2" charset="-34"/>
                <a:cs typeface="Prompt" panose="00000500000000000000" pitchFamily="2" charset="-34"/>
              </a:rPr>
              <a:t>Supported with light pack of documents (e.g. PP20, Affidavit)</a:t>
            </a:r>
            <a:endParaRPr lang="en-TH" sz="1600" dirty="0">
              <a:latin typeface="Prompt" panose="00000500000000000000" pitchFamily="2" charset="-34"/>
              <a:cs typeface="Prompt" panose="00000500000000000000" pitchFamily="2" charset="-34"/>
            </a:endParaRPr>
          </a:p>
          <a:p>
            <a:endParaRPr lang="en-GB" sz="1600" dirty="0">
              <a:latin typeface="Prompt" panose="00000500000000000000" pitchFamily="2" charset="-34"/>
              <a:cs typeface="Prompt" panose="00000500000000000000" pitchFamily="2" charset="-34"/>
            </a:endParaRPr>
          </a:p>
        </p:txBody>
      </p:sp>
      <p:sp>
        <p:nvSpPr>
          <p:cNvPr id="23" name="Content Placeholder 7">
            <a:extLst>
              <a:ext uri="{FF2B5EF4-FFF2-40B4-BE49-F238E27FC236}">
                <a16:creationId xmlns:a16="http://schemas.microsoft.com/office/drawing/2014/main" id="{F8D744EF-F35C-4210-9DEF-0BAC0634646F}"/>
              </a:ext>
            </a:extLst>
          </p:cNvPr>
          <p:cNvSpPr txBox="1">
            <a:spLocks/>
          </p:cNvSpPr>
          <p:nvPr/>
        </p:nvSpPr>
        <p:spPr>
          <a:xfrm>
            <a:off x="8291577" y="3601609"/>
            <a:ext cx="3675136" cy="29444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Lotuss Smart TX" panose="02000000000000000000" pitchFamily="2" charset="-34"/>
                <a:ea typeface="+mn-ea"/>
                <a:cs typeface="Lotuss Smart TX" panose="020000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otuss Smart TX" panose="02000000000000000000" pitchFamily="2" charset="-34"/>
                <a:ea typeface="+mn-ea"/>
                <a:cs typeface="Lotuss Smart TX" panose="020000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otuss Smart HL" panose="02000000000000000000" pitchFamily="2" charset="-34"/>
                <a:ea typeface="+mn-ea"/>
                <a:cs typeface="Lotuss Smart HL" panose="020000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Lotuss Smart HL" panose="02000000000000000000" pitchFamily="2" charset="-34"/>
                <a:ea typeface="+mn-ea"/>
                <a:cs typeface="Lotuss Smart HL" panose="020000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Lotuss Smart HL" panose="02000000000000000000" pitchFamily="2" charset="-34"/>
                <a:ea typeface="+mn-ea"/>
                <a:cs typeface="Lotuss Smart HL" panose="020000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Prompt" panose="00000500000000000000" pitchFamily="2" charset="-34"/>
                <a:cs typeface="Prompt" panose="00000500000000000000" pitchFamily="2" charset="-34"/>
              </a:rPr>
              <a:t>Unable to negotiate</a:t>
            </a:r>
          </a:p>
          <a:p>
            <a:r>
              <a:rPr lang="en-US" sz="1600" dirty="0">
                <a:latin typeface="Prompt" panose="00000500000000000000" pitchFamily="2" charset="-34"/>
                <a:cs typeface="Prompt" panose="00000500000000000000" pitchFamily="2" charset="-34"/>
              </a:rPr>
              <a:t>No PO/Contract</a:t>
            </a:r>
          </a:p>
          <a:p>
            <a:r>
              <a:rPr lang="en-GB" sz="1600" dirty="0">
                <a:latin typeface="Prompt" panose="00000500000000000000" pitchFamily="2" charset="-34"/>
                <a:cs typeface="Prompt" panose="00000500000000000000" pitchFamily="2" charset="-34"/>
              </a:rPr>
              <a:t>Examples : Payment to/for </a:t>
            </a:r>
          </a:p>
          <a:p>
            <a:pPr indent="39688">
              <a:buNone/>
            </a:pPr>
            <a:r>
              <a:rPr lang="en-GB" sz="1400" dirty="0">
                <a:latin typeface="Prompt" panose="00000500000000000000" pitchFamily="2" charset="-34"/>
                <a:cs typeface="Prompt" panose="00000500000000000000" pitchFamily="2" charset="-34"/>
              </a:rPr>
              <a:t>-Utilities</a:t>
            </a:r>
          </a:p>
          <a:p>
            <a:pPr indent="39688">
              <a:buFontTx/>
              <a:buChar char="-"/>
            </a:pPr>
            <a:r>
              <a:rPr lang="en-GB" sz="1400" dirty="0">
                <a:latin typeface="Prompt" panose="00000500000000000000" pitchFamily="2" charset="-34"/>
                <a:cs typeface="Prompt" panose="00000500000000000000" pitchFamily="2" charset="-34"/>
              </a:rPr>
              <a:t> Donation</a:t>
            </a:r>
          </a:p>
          <a:p>
            <a:pPr indent="39688">
              <a:buFontTx/>
              <a:buChar char="-"/>
            </a:pPr>
            <a:r>
              <a:rPr lang="en-GB" sz="1400" dirty="0">
                <a:latin typeface="Prompt" panose="00000500000000000000" pitchFamily="2" charset="-34"/>
                <a:cs typeface="Prompt" panose="00000500000000000000" pitchFamily="2" charset="-34"/>
              </a:rPr>
              <a:t> Employee</a:t>
            </a:r>
          </a:p>
          <a:p>
            <a:pPr indent="39688">
              <a:buFontTx/>
              <a:buChar char="-"/>
            </a:pPr>
            <a:r>
              <a:rPr lang="en-GB" sz="1400" dirty="0">
                <a:latin typeface="Prompt" panose="00000500000000000000" pitchFamily="2" charset="-34"/>
                <a:cs typeface="Prompt" panose="00000500000000000000" pitchFamily="2" charset="-34"/>
              </a:rPr>
              <a:t> Government departments</a:t>
            </a:r>
          </a:p>
          <a:p>
            <a:pPr indent="39688">
              <a:buFontTx/>
              <a:buChar char="-"/>
            </a:pPr>
            <a:r>
              <a:rPr lang="en-GB" sz="1400" dirty="0">
                <a:latin typeface="Prompt" panose="00000500000000000000" pitchFamily="2" charset="-34"/>
                <a:cs typeface="Prompt" panose="00000500000000000000" pitchFamily="2" charset="-34"/>
              </a:rPr>
              <a:t> Educational Institution</a:t>
            </a:r>
          </a:p>
          <a:p>
            <a:pPr indent="0">
              <a:buNone/>
            </a:pPr>
            <a:endParaRPr lang="en-GB" sz="1600" dirty="0">
              <a:latin typeface="Prompt" panose="00000500000000000000" pitchFamily="2" charset="-34"/>
              <a:cs typeface="Prompt" panose="00000500000000000000" pitchFamily="2" charset="-34"/>
            </a:endParaRPr>
          </a:p>
          <a:p>
            <a:pPr marL="0" indent="0">
              <a:buNone/>
            </a:pPr>
            <a:endParaRPr lang="en-GB" sz="1600" dirty="0">
              <a:latin typeface="Prompt" panose="00000500000000000000" pitchFamily="2" charset="-34"/>
              <a:cs typeface="Prompt" panose="00000500000000000000" pitchFamily="2" charset="-34"/>
            </a:endParaRPr>
          </a:p>
        </p:txBody>
      </p:sp>
      <p:sp>
        <p:nvSpPr>
          <p:cNvPr id="24" name="Rectangle: Rounded Corners 23">
            <a:extLst>
              <a:ext uri="{FF2B5EF4-FFF2-40B4-BE49-F238E27FC236}">
                <a16:creationId xmlns:a16="http://schemas.microsoft.com/office/drawing/2014/main" id="{87A7A7CD-C381-458C-8E62-451F718791F0}"/>
              </a:ext>
            </a:extLst>
          </p:cNvPr>
          <p:cNvSpPr/>
          <p:nvPr/>
        </p:nvSpPr>
        <p:spPr>
          <a:xfrm>
            <a:off x="1321745" y="2186366"/>
            <a:ext cx="5996721" cy="1242635"/>
          </a:xfrm>
          <a:prstGeom prst="round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400">
              <a:latin typeface="Prompt" panose="00000500000000000000" pitchFamily="2" charset="-34"/>
              <a:cs typeface="Prompt" panose="00000500000000000000" pitchFamily="2" charset="-34"/>
            </a:endParaRPr>
          </a:p>
        </p:txBody>
      </p:sp>
      <p:sp>
        <p:nvSpPr>
          <p:cNvPr id="25" name="TextBox 24">
            <a:extLst>
              <a:ext uri="{FF2B5EF4-FFF2-40B4-BE49-F238E27FC236}">
                <a16:creationId xmlns:a16="http://schemas.microsoft.com/office/drawing/2014/main" id="{1638F401-1BB4-4C0C-A162-14685F914BFB}"/>
              </a:ext>
            </a:extLst>
          </p:cNvPr>
          <p:cNvSpPr txBox="1"/>
          <p:nvPr/>
        </p:nvSpPr>
        <p:spPr>
          <a:xfrm>
            <a:off x="248047" y="1409023"/>
            <a:ext cx="2748170" cy="738664"/>
          </a:xfrm>
          <a:prstGeom prst="rect">
            <a:avLst/>
          </a:prstGeom>
          <a:noFill/>
        </p:spPr>
        <p:txBody>
          <a:bodyPr wrap="square" rtlCol="0">
            <a:spAutoFit/>
          </a:bodyPr>
          <a:lstStyle/>
          <a:p>
            <a:pPr algn="ctr"/>
            <a:r>
              <a:rPr lang="en-US" sz="1400" dirty="0">
                <a:solidFill>
                  <a:schemeClr val="bg1">
                    <a:lumMod val="65000"/>
                  </a:schemeClr>
                </a:solidFill>
                <a:latin typeface="Prompt" panose="00000500000000000000" pitchFamily="2" charset="-34"/>
                <a:cs typeface="Prompt" panose="00000500000000000000" pitchFamily="2" charset="-34"/>
              </a:rPr>
              <a:t>Raise Purchase requisition and generate Purchase Order in system</a:t>
            </a:r>
            <a:endParaRPr lang="th-TH" sz="1400" dirty="0">
              <a:solidFill>
                <a:schemeClr val="bg1">
                  <a:lumMod val="65000"/>
                </a:schemeClr>
              </a:solidFill>
              <a:latin typeface="Prompt" panose="00000500000000000000" pitchFamily="2" charset="-34"/>
              <a:cs typeface="Prompt" panose="00000500000000000000" pitchFamily="2" charset="-34"/>
            </a:endParaRPr>
          </a:p>
        </p:txBody>
      </p:sp>
      <p:sp>
        <p:nvSpPr>
          <p:cNvPr id="26" name="Rectangle: Rounded Corners 25">
            <a:extLst>
              <a:ext uri="{FF2B5EF4-FFF2-40B4-BE49-F238E27FC236}">
                <a16:creationId xmlns:a16="http://schemas.microsoft.com/office/drawing/2014/main" id="{99BE1FDF-3733-42B2-A225-E4A801BA3456}"/>
              </a:ext>
            </a:extLst>
          </p:cNvPr>
          <p:cNvSpPr/>
          <p:nvPr/>
        </p:nvSpPr>
        <p:spPr>
          <a:xfrm>
            <a:off x="8113037" y="2186367"/>
            <a:ext cx="2446504" cy="1242634"/>
          </a:xfrm>
          <a:prstGeom prst="roundRect">
            <a:avLst/>
          </a:prstGeom>
          <a:no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400">
              <a:latin typeface="Prompt" panose="00000500000000000000" pitchFamily="2" charset="-34"/>
              <a:cs typeface="Prompt" panose="00000500000000000000" pitchFamily="2" charset="-34"/>
            </a:endParaRPr>
          </a:p>
        </p:txBody>
      </p:sp>
      <p:sp>
        <p:nvSpPr>
          <p:cNvPr id="27" name="TextBox 26">
            <a:extLst>
              <a:ext uri="{FF2B5EF4-FFF2-40B4-BE49-F238E27FC236}">
                <a16:creationId xmlns:a16="http://schemas.microsoft.com/office/drawing/2014/main" id="{C4F70F9E-AAE0-4302-81EE-6EB6C17A3C38}"/>
              </a:ext>
            </a:extLst>
          </p:cNvPr>
          <p:cNvSpPr txBox="1"/>
          <p:nvPr/>
        </p:nvSpPr>
        <p:spPr>
          <a:xfrm>
            <a:off x="8113037" y="1753572"/>
            <a:ext cx="3032844" cy="307777"/>
          </a:xfrm>
          <a:prstGeom prst="rect">
            <a:avLst/>
          </a:prstGeom>
          <a:noFill/>
        </p:spPr>
        <p:txBody>
          <a:bodyPr wrap="square" rtlCol="0">
            <a:spAutoFit/>
          </a:bodyPr>
          <a:lstStyle/>
          <a:p>
            <a:pPr algn="ctr"/>
            <a:r>
              <a:rPr lang="en-US" sz="1400" dirty="0">
                <a:solidFill>
                  <a:schemeClr val="bg1">
                    <a:lumMod val="65000"/>
                  </a:schemeClr>
                </a:solidFill>
                <a:latin typeface="Prompt" panose="00000500000000000000" pitchFamily="2" charset="-34"/>
                <a:cs typeface="Prompt" panose="00000500000000000000" pitchFamily="2" charset="-34"/>
              </a:rPr>
              <a:t>Manual Purchase Order (Paper)</a:t>
            </a:r>
            <a:endParaRPr lang="th-TH" sz="1400" dirty="0">
              <a:solidFill>
                <a:schemeClr val="bg1">
                  <a:lumMod val="65000"/>
                </a:schemeClr>
              </a:solidFill>
              <a:latin typeface="Prompt" panose="00000500000000000000" pitchFamily="2" charset="-34"/>
              <a:cs typeface="Prompt" panose="00000500000000000000" pitchFamily="2" charset="-34"/>
            </a:endParaRPr>
          </a:p>
        </p:txBody>
      </p:sp>
      <p:sp>
        <p:nvSpPr>
          <p:cNvPr id="11" name="TextBox 10">
            <a:extLst>
              <a:ext uri="{FF2B5EF4-FFF2-40B4-BE49-F238E27FC236}">
                <a16:creationId xmlns:a16="http://schemas.microsoft.com/office/drawing/2014/main" id="{2F79DDA2-9066-4E9C-9815-4A57AB14E2C9}"/>
              </a:ext>
            </a:extLst>
          </p:cNvPr>
          <p:cNvSpPr txBox="1"/>
          <p:nvPr/>
        </p:nvSpPr>
        <p:spPr>
          <a:xfrm>
            <a:off x="358904" y="5546328"/>
            <a:ext cx="3995686" cy="938719"/>
          </a:xfrm>
          <a:prstGeom prst="rect">
            <a:avLst/>
          </a:prstGeom>
          <a:noFill/>
        </p:spPr>
        <p:txBody>
          <a:bodyPr wrap="square">
            <a:spAutoFit/>
          </a:bodyPr>
          <a:lstStyle/>
          <a:p>
            <a:pPr marL="285750" indent="-285750">
              <a:buFont typeface="Arial" panose="020B0604020202020204" pitchFamily="34" charset="0"/>
              <a:buChar char="•"/>
            </a:pPr>
            <a:r>
              <a:rPr lang="en-US" sz="1100" dirty="0">
                <a:solidFill>
                  <a:srgbClr val="FF0000"/>
                </a:solidFill>
                <a:latin typeface="Prompt" panose="00000500000000000000" pitchFamily="2" charset="-34"/>
                <a:cs typeface="Prompt" panose="00000500000000000000" pitchFamily="2" charset="-34"/>
              </a:rPr>
              <a:t>Overseas Vendor : Request document Form accounting , PO Manual Form, Contract , Quotation , NDA </a:t>
            </a:r>
          </a:p>
          <a:p>
            <a:pPr marL="285750" indent="-285750">
              <a:buFont typeface="Arial" panose="020B0604020202020204" pitchFamily="34" charset="0"/>
              <a:buChar char="•"/>
            </a:pPr>
            <a:r>
              <a:rPr lang="en-US" sz="1100" dirty="0">
                <a:solidFill>
                  <a:srgbClr val="FF0000"/>
                </a:solidFill>
                <a:latin typeface="Prompt" panose="00000500000000000000" pitchFamily="2" charset="-34"/>
                <a:cs typeface="Prompt" panose="00000500000000000000" pitchFamily="2" charset="-34"/>
              </a:rPr>
              <a:t>Exceptional attachment (D&amp;B) get approve by Financial controller</a:t>
            </a:r>
          </a:p>
        </p:txBody>
      </p:sp>
      <p:sp>
        <p:nvSpPr>
          <p:cNvPr id="12" name="TextBox 11">
            <a:extLst>
              <a:ext uri="{FF2B5EF4-FFF2-40B4-BE49-F238E27FC236}">
                <a16:creationId xmlns:a16="http://schemas.microsoft.com/office/drawing/2014/main" id="{4DCAD68C-536E-49E8-A52C-B14AF22FA45B}"/>
              </a:ext>
            </a:extLst>
          </p:cNvPr>
          <p:cNvSpPr txBox="1"/>
          <p:nvPr/>
        </p:nvSpPr>
        <p:spPr>
          <a:xfrm>
            <a:off x="9997401" y="6546081"/>
            <a:ext cx="1127464" cy="2308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a:latin typeface="Prompt" panose="00000500000000000000" pitchFamily="2" charset="-34"/>
                <a:cs typeface="Prompt" panose="00000500000000000000" pitchFamily="2" charset="-34"/>
              </a:rPr>
              <a:t>Rev00-05/10/22</a:t>
            </a:r>
            <a:endParaRPr lang="th-TH" sz="900" dirty="0">
              <a:latin typeface="Prompt" panose="00000500000000000000" pitchFamily="2" charset="-34"/>
              <a:cs typeface="Prompt" panose="00000500000000000000" pitchFamily="2" charset="-34"/>
            </a:endParaRPr>
          </a:p>
        </p:txBody>
      </p:sp>
    </p:spTree>
    <p:extLst>
      <p:ext uri="{BB962C8B-B14F-4D97-AF65-F5344CB8AC3E}">
        <p14:creationId xmlns:p14="http://schemas.microsoft.com/office/powerpoint/2010/main" val="2946519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F4CE62E-4658-4D56-9BC1-FD05FAC9A65D}"/>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Rev01-11/08/23</a:t>
            </a:r>
            <a:endParaRPr lang="th-TH" sz="1050" dirty="0"/>
          </a:p>
        </p:txBody>
      </p:sp>
      <p:pic>
        <p:nvPicPr>
          <p:cNvPr id="3" name="Picture 2">
            <a:extLst>
              <a:ext uri="{FF2B5EF4-FFF2-40B4-BE49-F238E27FC236}">
                <a16:creationId xmlns:a16="http://schemas.microsoft.com/office/drawing/2014/main" id="{F5EB3A0C-5870-44A2-ADE8-A332E668BFFA}"/>
              </a:ext>
            </a:extLst>
          </p:cNvPr>
          <p:cNvPicPr>
            <a:picLocks noChangeAspect="1"/>
          </p:cNvPicPr>
          <p:nvPr/>
        </p:nvPicPr>
        <p:blipFill rotWithShape="1">
          <a:blip r:embed="rId2"/>
          <a:srcRect t="15758" r="54764"/>
          <a:stretch/>
        </p:blipFill>
        <p:spPr>
          <a:xfrm>
            <a:off x="435731" y="1101471"/>
            <a:ext cx="4979470" cy="5141044"/>
          </a:xfrm>
          <a:prstGeom prst="rect">
            <a:avLst/>
          </a:prstGeom>
        </p:spPr>
      </p:pic>
      <p:sp>
        <p:nvSpPr>
          <p:cNvPr id="5" name="Flowchart: Alternate Process 4">
            <a:extLst>
              <a:ext uri="{FF2B5EF4-FFF2-40B4-BE49-F238E27FC236}">
                <a16:creationId xmlns:a16="http://schemas.microsoft.com/office/drawing/2014/main" id="{A4163D58-AD04-4C5C-8DB6-88A43DFCEDA8}"/>
              </a:ext>
            </a:extLst>
          </p:cNvPr>
          <p:cNvSpPr/>
          <p:nvPr/>
        </p:nvSpPr>
        <p:spPr>
          <a:xfrm>
            <a:off x="488724" y="189528"/>
            <a:ext cx="4769076" cy="71916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Full set of documents</a:t>
            </a:r>
          </a:p>
        </p:txBody>
      </p:sp>
      <p:sp>
        <p:nvSpPr>
          <p:cNvPr id="6" name="Flowchart: Alternate Process 5">
            <a:extLst>
              <a:ext uri="{FF2B5EF4-FFF2-40B4-BE49-F238E27FC236}">
                <a16:creationId xmlns:a16="http://schemas.microsoft.com/office/drawing/2014/main" id="{B365E082-8EED-4AF6-B9A8-5CB6DD52DA61}"/>
              </a:ext>
            </a:extLst>
          </p:cNvPr>
          <p:cNvSpPr/>
          <p:nvPr/>
        </p:nvSpPr>
        <p:spPr>
          <a:xfrm>
            <a:off x="5804452" y="189528"/>
            <a:ext cx="4659796" cy="71916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Light Pack of documents</a:t>
            </a:r>
          </a:p>
        </p:txBody>
      </p:sp>
      <p:pic>
        <p:nvPicPr>
          <p:cNvPr id="7" name="Picture 6">
            <a:extLst>
              <a:ext uri="{FF2B5EF4-FFF2-40B4-BE49-F238E27FC236}">
                <a16:creationId xmlns:a16="http://schemas.microsoft.com/office/drawing/2014/main" id="{57E4F499-9926-49B4-AC23-C05B43130A18}"/>
              </a:ext>
            </a:extLst>
          </p:cNvPr>
          <p:cNvPicPr>
            <a:picLocks noChangeAspect="1"/>
          </p:cNvPicPr>
          <p:nvPr/>
        </p:nvPicPr>
        <p:blipFill rotWithShape="1">
          <a:blip r:embed="rId2"/>
          <a:srcRect l="56252" t="15758" b="13611"/>
          <a:stretch/>
        </p:blipFill>
        <p:spPr>
          <a:xfrm>
            <a:off x="5938630" y="1101471"/>
            <a:ext cx="4815736" cy="4310386"/>
          </a:xfrm>
          <a:prstGeom prst="rect">
            <a:avLst/>
          </a:prstGeom>
        </p:spPr>
      </p:pic>
      <p:sp>
        <p:nvSpPr>
          <p:cNvPr id="2" name="Rectangle 1">
            <a:extLst>
              <a:ext uri="{FF2B5EF4-FFF2-40B4-BE49-F238E27FC236}">
                <a16:creationId xmlns:a16="http://schemas.microsoft.com/office/drawing/2014/main" id="{CEFAAB7A-54A3-49C1-9BE4-584DD33A3658}"/>
              </a:ext>
            </a:extLst>
          </p:cNvPr>
          <p:cNvSpPr/>
          <p:nvPr/>
        </p:nvSpPr>
        <p:spPr>
          <a:xfrm>
            <a:off x="10464248" y="908688"/>
            <a:ext cx="727213" cy="850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266639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F4CE62E-4658-4D56-9BC1-FD05FAC9A65D}"/>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Rev00-11/08/23</a:t>
            </a:r>
            <a:endParaRPr lang="th-TH" sz="1050" dirty="0"/>
          </a:p>
        </p:txBody>
      </p:sp>
      <p:pic>
        <p:nvPicPr>
          <p:cNvPr id="4" name="Picture 3">
            <a:extLst>
              <a:ext uri="{FF2B5EF4-FFF2-40B4-BE49-F238E27FC236}">
                <a16:creationId xmlns:a16="http://schemas.microsoft.com/office/drawing/2014/main" id="{B0CFEF7C-C47B-497E-BF82-C4BDF43A27DF}"/>
              </a:ext>
            </a:extLst>
          </p:cNvPr>
          <p:cNvPicPr>
            <a:picLocks noChangeAspect="1"/>
          </p:cNvPicPr>
          <p:nvPr/>
        </p:nvPicPr>
        <p:blipFill rotWithShape="1">
          <a:blip r:embed="rId2"/>
          <a:srcRect t="18226"/>
          <a:stretch/>
        </p:blipFill>
        <p:spPr>
          <a:xfrm>
            <a:off x="2798137" y="1386510"/>
            <a:ext cx="7143750" cy="4322900"/>
          </a:xfrm>
          <a:prstGeom prst="rect">
            <a:avLst/>
          </a:prstGeom>
        </p:spPr>
      </p:pic>
      <p:sp>
        <p:nvSpPr>
          <p:cNvPr id="5" name="Flowchart: Alternate Process 4">
            <a:extLst>
              <a:ext uri="{FF2B5EF4-FFF2-40B4-BE49-F238E27FC236}">
                <a16:creationId xmlns:a16="http://schemas.microsoft.com/office/drawing/2014/main" id="{5AFEFB39-BFF3-437E-9225-7D116D1BCC46}"/>
              </a:ext>
            </a:extLst>
          </p:cNvPr>
          <p:cNvSpPr/>
          <p:nvPr/>
        </p:nvSpPr>
        <p:spPr>
          <a:xfrm>
            <a:off x="2566002" y="368432"/>
            <a:ext cx="6861263" cy="71916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Full set of documents – Oversea Vendor</a:t>
            </a:r>
          </a:p>
        </p:txBody>
      </p:sp>
    </p:spTree>
    <p:extLst>
      <p:ext uri="{BB962C8B-B14F-4D97-AF65-F5344CB8AC3E}">
        <p14:creationId xmlns:p14="http://schemas.microsoft.com/office/powerpoint/2010/main" val="3973237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solidFill>
            <a:srgbClr val="2038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Procurement Sourcing</a:t>
            </a: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20" name="TextBox 19">
            <a:extLst>
              <a:ext uri="{FF2B5EF4-FFF2-40B4-BE49-F238E27FC236}">
                <a16:creationId xmlns:a16="http://schemas.microsoft.com/office/drawing/2014/main" id="{11A5E2F8-6C8B-4C33-A64A-6BA1D094E48D}"/>
              </a:ext>
            </a:extLst>
          </p:cNvPr>
          <p:cNvSpPr txBox="1"/>
          <p:nvPr/>
        </p:nvSpPr>
        <p:spPr>
          <a:xfrm>
            <a:off x="458555" y="1360705"/>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
        <p:nvSpPr>
          <p:cNvPr id="18" name="TextBox 17">
            <a:extLst>
              <a:ext uri="{FF2B5EF4-FFF2-40B4-BE49-F238E27FC236}">
                <a16:creationId xmlns:a16="http://schemas.microsoft.com/office/drawing/2014/main" id="{2884BFFC-06BF-4B7F-B820-3DC282B1E376}"/>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618719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D3924-433D-4521-8344-398B662E8EE1}"/>
              </a:ext>
            </a:extLst>
          </p:cNvPr>
          <p:cNvSpPr>
            <a:spLocks noGrp="1"/>
          </p:cNvSpPr>
          <p:nvPr>
            <p:ph type="title" idx="4294967295"/>
          </p:nvPr>
        </p:nvSpPr>
        <p:spPr>
          <a:xfrm>
            <a:off x="496957" y="352563"/>
            <a:ext cx="10515600" cy="1325563"/>
          </a:xfrm>
        </p:spPr>
        <p:txBody>
          <a:bodyPr>
            <a:normAutofit/>
          </a:bodyPr>
          <a:lstStyle/>
          <a:p>
            <a:r>
              <a:rPr lang="en-US" sz="4000" dirty="0"/>
              <a:t>       Definition</a:t>
            </a:r>
          </a:p>
        </p:txBody>
      </p:sp>
      <p:sp>
        <p:nvSpPr>
          <p:cNvPr id="3" name="Content Placeholder 2">
            <a:extLst>
              <a:ext uri="{FF2B5EF4-FFF2-40B4-BE49-F238E27FC236}">
                <a16:creationId xmlns:a16="http://schemas.microsoft.com/office/drawing/2014/main" id="{17B3DDDE-0791-4A4D-B6AF-D6553DE179AC}"/>
              </a:ext>
            </a:extLst>
          </p:cNvPr>
          <p:cNvSpPr>
            <a:spLocks noGrp="1"/>
          </p:cNvSpPr>
          <p:nvPr>
            <p:ph idx="4294967295"/>
          </p:nvPr>
        </p:nvSpPr>
        <p:spPr>
          <a:xfrm>
            <a:off x="1309687" y="1703784"/>
            <a:ext cx="10515600" cy="4351338"/>
          </a:xfrm>
        </p:spPr>
        <p:txBody>
          <a:bodyPr>
            <a:normAutofit/>
          </a:bodyPr>
          <a:lstStyle/>
          <a:p>
            <a:r>
              <a:rPr lang="en-US" sz="2400" dirty="0"/>
              <a:t>Sourcing in procurement is defined as a process to find, evaluate, and engage vendors based on set criteria to achieve cost savings and best value for goods and services at a price point &amp; terms that give the required margin to positively affect the company’s bottom line. </a:t>
            </a:r>
          </a:p>
          <a:p>
            <a:endParaRPr lang="en-US" sz="2400" dirty="0"/>
          </a:p>
          <a:p>
            <a:r>
              <a:rPr lang="en-US" sz="2400" dirty="0"/>
              <a:t>The sourcing process is carried out using a tendering process and is applied at tactical and strategic levels with the intent to create distinctive value by finding the most appropriate vendors at the optimum cost to gain a competitive advantage</a:t>
            </a:r>
          </a:p>
          <a:p>
            <a:endParaRPr lang="en-US" sz="2400" dirty="0"/>
          </a:p>
          <a:p>
            <a:endParaRPr lang="en-US" sz="2400" dirty="0"/>
          </a:p>
          <a:p>
            <a:endParaRPr lang="en-US" sz="2400" dirty="0"/>
          </a:p>
        </p:txBody>
      </p:sp>
      <p:sp>
        <p:nvSpPr>
          <p:cNvPr id="4" name="Rectangle 3">
            <a:extLst>
              <a:ext uri="{FF2B5EF4-FFF2-40B4-BE49-F238E27FC236}">
                <a16:creationId xmlns:a16="http://schemas.microsoft.com/office/drawing/2014/main" id="{D51FCCAA-59B8-43A8-B1DF-644E3E29DF1B}"/>
              </a:ext>
            </a:extLst>
          </p:cNvPr>
          <p:cNvSpPr/>
          <p:nvPr/>
        </p:nvSpPr>
        <p:spPr>
          <a:xfrm>
            <a:off x="952500" y="56673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2</a:t>
            </a:r>
          </a:p>
        </p:txBody>
      </p:sp>
      <p:sp>
        <p:nvSpPr>
          <p:cNvPr id="5" name="TextBox 4">
            <a:extLst>
              <a:ext uri="{FF2B5EF4-FFF2-40B4-BE49-F238E27FC236}">
                <a16:creationId xmlns:a16="http://schemas.microsoft.com/office/drawing/2014/main" id="{DF779739-5F99-4E61-8677-AA38345B513E}"/>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3008231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D3924-433D-4521-8344-398B662E8EE1}"/>
              </a:ext>
            </a:extLst>
          </p:cNvPr>
          <p:cNvSpPr>
            <a:spLocks noGrp="1"/>
          </p:cNvSpPr>
          <p:nvPr>
            <p:ph type="title" idx="4294967295"/>
          </p:nvPr>
        </p:nvSpPr>
        <p:spPr>
          <a:xfrm>
            <a:off x="452231" y="354236"/>
            <a:ext cx="10515600" cy="1325563"/>
          </a:xfrm>
        </p:spPr>
        <p:txBody>
          <a:bodyPr>
            <a:normAutofit/>
          </a:bodyPr>
          <a:lstStyle/>
          <a:p>
            <a:r>
              <a:rPr lang="en-US" sz="4000" dirty="0"/>
              <a:t>       Sourcing Process</a:t>
            </a:r>
          </a:p>
        </p:txBody>
      </p:sp>
      <p:sp>
        <p:nvSpPr>
          <p:cNvPr id="4" name="Rectangle 3">
            <a:extLst>
              <a:ext uri="{FF2B5EF4-FFF2-40B4-BE49-F238E27FC236}">
                <a16:creationId xmlns:a16="http://schemas.microsoft.com/office/drawing/2014/main" id="{D51FCCAA-59B8-43A8-B1DF-644E3E29DF1B}"/>
              </a:ext>
            </a:extLst>
          </p:cNvPr>
          <p:cNvSpPr/>
          <p:nvPr/>
        </p:nvSpPr>
        <p:spPr>
          <a:xfrm>
            <a:off x="952500" y="56673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2</a:t>
            </a:r>
          </a:p>
        </p:txBody>
      </p:sp>
      <p:sp>
        <p:nvSpPr>
          <p:cNvPr id="5" name="Rectangle 4">
            <a:extLst>
              <a:ext uri="{FF2B5EF4-FFF2-40B4-BE49-F238E27FC236}">
                <a16:creationId xmlns:a16="http://schemas.microsoft.com/office/drawing/2014/main" id="{1D824013-3A7A-4595-89E9-05D2BC3C7C3F}"/>
              </a:ext>
            </a:extLst>
          </p:cNvPr>
          <p:cNvSpPr/>
          <p:nvPr/>
        </p:nvSpPr>
        <p:spPr>
          <a:xfrm>
            <a:off x="6096000" y="3377724"/>
            <a:ext cx="1561530" cy="623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Sourcing</a:t>
            </a:r>
          </a:p>
        </p:txBody>
      </p:sp>
      <p:sp>
        <p:nvSpPr>
          <p:cNvPr id="6" name="Flowchart: Multidocument 5">
            <a:extLst>
              <a:ext uri="{FF2B5EF4-FFF2-40B4-BE49-F238E27FC236}">
                <a16:creationId xmlns:a16="http://schemas.microsoft.com/office/drawing/2014/main" id="{B0D6DB74-C92F-4E25-A107-3560CEF1CECA}"/>
              </a:ext>
            </a:extLst>
          </p:cNvPr>
          <p:cNvSpPr/>
          <p:nvPr/>
        </p:nvSpPr>
        <p:spPr>
          <a:xfrm>
            <a:off x="2402352" y="1390908"/>
            <a:ext cx="1955886" cy="1212763"/>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Bidding pack</a:t>
            </a:r>
          </a:p>
        </p:txBody>
      </p:sp>
      <p:sp>
        <p:nvSpPr>
          <p:cNvPr id="7" name="TextBox 6">
            <a:extLst>
              <a:ext uri="{FF2B5EF4-FFF2-40B4-BE49-F238E27FC236}">
                <a16:creationId xmlns:a16="http://schemas.microsoft.com/office/drawing/2014/main" id="{697BE685-531F-4A87-B142-E8C7695FE3D1}"/>
              </a:ext>
            </a:extLst>
          </p:cNvPr>
          <p:cNvSpPr txBox="1"/>
          <p:nvPr/>
        </p:nvSpPr>
        <p:spPr>
          <a:xfrm>
            <a:off x="1666875" y="2585426"/>
            <a:ext cx="2458293" cy="892552"/>
          </a:xfrm>
          <a:prstGeom prst="rect">
            <a:avLst/>
          </a:prstGeom>
          <a:noFill/>
        </p:spPr>
        <p:txBody>
          <a:bodyPr wrap="square" rtlCol="0">
            <a:spAutoFit/>
          </a:bodyPr>
          <a:lstStyle/>
          <a:p>
            <a:r>
              <a:rPr lang="en-US" sz="1400" dirty="0">
                <a:latin typeface="Prompt" panose="00000500000000000000" pitchFamily="2" charset="-34"/>
                <a:cs typeface="Prompt" panose="00000500000000000000" pitchFamily="2" charset="-34"/>
              </a:rPr>
              <a:t>Budget ,TOR , Scope of work, BOQ, Contract</a:t>
            </a:r>
          </a:p>
          <a:p>
            <a:endParaRPr lang="en-US" sz="2400" dirty="0">
              <a:latin typeface="Prompt" panose="00000500000000000000" pitchFamily="2" charset="-34"/>
              <a:cs typeface="Prompt" panose="00000500000000000000" pitchFamily="2" charset="-34"/>
            </a:endParaRPr>
          </a:p>
        </p:txBody>
      </p:sp>
      <p:sp>
        <p:nvSpPr>
          <p:cNvPr id="8" name="Rectangle 7">
            <a:extLst>
              <a:ext uri="{FF2B5EF4-FFF2-40B4-BE49-F238E27FC236}">
                <a16:creationId xmlns:a16="http://schemas.microsoft.com/office/drawing/2014/main" id="{AB81100A-72CC-46A7-9DFB-8D6EC7126B8D}"/>
              </a:ext>
            </a:extLst>
          </p:cNvPr>
          <p:cNvSpPr/>
          <p:nvPr/>
        </p:nvSpPr>
        <p:spPr>
          <a:xfrm>
            <a:off x="2222170" y="4288318"/>
            <a:ext cx="1211532" cy="791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RFP/RFI/RFX/RFQ</a:t>
            </a:r>
          </a:p>
        </p:txBody>
      </p:sp>
      <p:sp>
        <p:nvSpPr>
          <p:cNvPr id="9" name="Rectangle 8">
            <a:extLst>
              <a:ext uri="{FF2B5EF4-FFF2-40B4-BE49-F238E27FC236}">
                <a16:creationId xmlns:a16="http://schemas.microsoft.com/office/drawing/2014/main" id="{8FEE771A-A593-49B8-AE27-8D689D942F66}"/>
              </a:ext>
            </a:extLst>
          </p:cNvPr>
          <p:cNvSpPr/>
          <p:nvPr/>
        </p:nvSpPr>
        <p:spPr>
          <a:xfrm>
            <a:off x="4974895" y="4278186"/>
            <a:ext cx="1211532" cy="791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Comply spec</a:t>
            </a:r>
          </a:p>
        </p:txBody>
      </p:sp>
      <p:sp>
        <p:nvSpPr>
          <p:cNvPr id="11" name="Flowchart: Decision 10">
            <a:extLst>
              <a:ext uri="{FF2B5EF4-FFF2-40B4-BE49-F238E27FC236}">
                <a16:creationId xmlns:a16="http://schemas.microsoft.com/office/drawing/2014/main" id="{340662A6-9C38-4CCA-831D-50E1D5E5EC93}"/>
              </a:ext>
            </a:extLst>
          </p:cNvPr>
          <p:cNvSpPr/>
          <p:nvPr/>
        </p:nvSpPr>
        <p:spPr>
          <a:xfrm>
            <a:off x="6128691" y="4795827"/>
            <a:ext cx="2127502" cy="117463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Prompt" panose="00000500000000000000" pitchFamily="2" charset="-34"/>
                <a:cs typeface="Prompt" panose="00000500000000000000" pitchFamily="2" charset="-34"/>
              </a:rPr>
              <a:t>Reserve</a:t>
            </a:r>
          </a:p>
        </p:txBody>
      </p:sp>
      <p:sp>
        <p:nvSpPr>
          <p:cNvPr id="12" name="Rectangle 11">
            <a:extLst>
              <a:ext uri="{FF2B5EF4-FFF2-40B4-BE49-F238E27FC236}">
                <a16:creationId xmlns:a16="http://schemas.microsoft.com/office/drawing/2014/main" id="{52252EBD-DE85-4480-83FE-9656D221D6CA}"/>
              </a:ext>
            </a:extLst>
          </p:cNvPr>
          <p:cNvSpPr/>
          <p:nvPr/>
        </p:nvSpPr>
        <p:spPr>
          <a:xfrm>
            <a:off x="7852814" y="4149968"/>
            <a:ext cx="1211532" cy="791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Live Auction</a:t>
            </a:r>
          </a:p>
        </p:txBody>
      </p:sp>
      <p:sp>
        <p:nvSpPr>
          <p:cNvPr id="19" name="Rectangle 18">
            <a:extLst>
              <a:ext uri="{FF2B5EF4-FFF2-40B4-BE49-F238E27FC236}">
                <a16:creationId xmlns:a16="http://schemas.microsoft.com/office/drawing/2014/main" id="{B6F450FF-D621-41DF-B973-ADE78248B37E}"/>
              </a:ext>
            </a:extLst>
          </p:cNvPr>
          <p:cNvSpPr/>
          <p:nvPr/>
        </p:nvSpPr>
        <p:spPr>
          <a:xfrm>
            <a:off x="9987740" y="4149967"/>
            <a:ext cx="1880405" cy="791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Procurement Award</a:t>
            </a:r>
          </a:p>
        </p:txBody>
      </p:sp>
      <p:sp>
        <p:nvSpPr>
          <p:cNvPr id="21" name="TextBox 20">
            <a:extLst>
              <a:ext uri="{FF2B5EF4-FFF2-40B4-BE49-F238E27FC236}">
                <a16:creationId xmlns:a16="http://schemas.microsoft.com/office/drawing/2014/main" id="{2ECB0F6F-85C2-4D27-A49C-34900F558CDA}"/>
              </a:ext>
            </a:extLst>
          </p:cNvPr>
          <p:cNvSpPr txBox="1"/>
          <p:nvPr/>
        </p:nvSpPr>
        <p:spPr>
          <a:xfrm>
            <a:off x="10281974" y="3322352"/>
            <a:ext cx="1594659" cy="1107996"/>
          </a:xfrm>
          <a:prstGeom prst="rect">
            <a:avLst/>
          </a:prstGeom>
          <a:noFill/>
        </p:spPr>
        <p:txBody>
          <a:bodyPr wrap="square" rtlCol="0">
            <a:spAutoFit/>
          </a:bodyPr>
          <a:lstStyle/>
          <a:p>
            <a:r>
              <a:rPr lang="en-US" sz="1400" dirty="0">
                <a:latin typeface="Prompt" panose="00000500000000000000" pitchFamily="2" charset="-34"/>
                <a:cs typeface="Prompt" panose="00000500000000000000" pitchFamily="2" charset="-34"/>
              </a:rPr>
              <a:t>Approved as Procurement Authorization</a:t>
            </a:r>
          </a:p>
          <a:p>
            <a:endParaRPr lang="en-US" sz="2400" dirty="0">
              <a:latin typeface="Prompt" panose="00000500000000000000" pitchFamily="2" charset="-34"/>
              <a:cs typeface="Prompt" panose="00000500000000000000" pitchFamily="2" charset="-34"/>
            </a:endParaRPr>
          </a:p>
        </p:txBody>
      </p:sp>
      <p:sp>
        <p:nvSpPr>
          <p:cNvPr id="23" name="TextBox 22">
            <a:extLst>
              <a:ext uri="{FF2B5EF4-FFF2-40B4-BE49-F238E27FC236}">
                <a16:creationId xmlns:a16="http://schemas.microsoft.com/office/drawing/2014/main" id="{E6A27D24-B3AC-4938-80C8-3F12AB15DD9B}"/>
              </a:ext>
            </a:extLst>
          </p:cNvPr>
          <p:cNvSpPr txBox="1"/>
          <p:nvPr/>
        </p:nvSpPr>
        <p:spPr>
          <a:xfrm>
            <a:off x="507538" y="2150960"/>
            <a:ext cx="1378411" cy="584775"/>
          </a:xfrm>
          <a:prstGeom prst="rect">
            <a:avLst/>
          </a:prstGeom>
          <a:noFill/>
        </p:spPr>
        <p:txBody>
          <a:bodyPr wrap="square" rtlCol="0">
            <a:spAutoFit/>
          </a:bodyPr>
          <a:lstStyle/>
          <a:p>
            <a:r>
              <a:rPr lang="en-US" sz="1400" b="1" dirty="0">
                <a:effectLst>
                  <a:outerShdw blurRad="38100" dist="38100" dir="2700000" algn="tl">
                    <a:srgbClr val="000000">
                      <a:alpha val="43137"/>
                    </a:srgbClr>
                  </a:outerShdw>
                </a:effectLst>
                <a:latin typeface="Prompt" panose="00000500000000000000" pitchFamily="2" charset="-34"/>
                <a:cs typeface="Prompt" panose="00000500000000000000" pitchFamily="2" charset="-34"/>
              </a:rPr>
              <a:t>Stakeholder</a:t>
            </a:r>
          </a:p>
          <a:p>
            <a:endParaRPr lang="en-US" dirty="0">
              <a:latin typeface="Prompt" panose="00000500000000000000" pitchFamily="2" charset="-34"/>
              <a:cs typeface="Prompt" panose="00000500000000000000" pitchFamily="2" charset="-34"/>
            </a:endParaRPr>
          </a:p>
        </p:txBody>
      </p:sp>
      <p:sp>
        <p:nvSpPr>
          <p:cNvPr id="24" name="TextBox 23">
            <a:extLst>
              <a:ext uri="{FF2B5EF4-FFF2-40B4-BE49-F238E27FC236}">
                <a16:creationId xmlns:a16="http://schemas.microsoft.com/office/drawing/2014/main" id="{60137384-F9C2-45B9-AB89-24F3A96E4221}"/>
              </a:ext>
            </a:extLst>
          </p:cNvPr>
          <p:cNvSpPr txBox="1"/>
          <p:nvPr/>
        </p:nvSpPr>
        <p:spPr>
          <a:xfrm>
            <a:off x="407555" y="4602491"/>
            <a:ext cx="1536709" cy="584775"/>
          </a:xfrm>
          <a:prstGeom prst="rect">
            <a:avLst/>
          </a:prstGeom>
          <a:noFill/>
        </p:spPr>
        <p:txBody>
          <a:bodyPr wrap="square" rtlCol="0">
            <a:spAutoFit/>
          </a:bodyPr>
          <a:lstStyle/>
          <a:p>
            <a:r>
              <a:rPr lang="en-US" sz="1400" b="1" dirty="0">
                <a:effectLst>
                  <a:outerShdw blurRad="38100" dist="38100" dir="2700000" algn="tl">
                    <a:srgbClr val="000000">
                      <a:alpha val="43137"/>
                    </a:srgbClr>
                  </a:outerShdw>
                </a:effectLst>
                <a:latin typeface="Prompt" panose="00000500000000000000" pitchFamily="2" charset="-34"/>
                <a:cs typeface="Prompt" panose="00000500000000000000" pitchFamily="2" charset="-34"/>
              </a:rPr>
              <a:t>Procurement</a:t>
            </a:r>
          </a:p>
          <a:p>
            <a:endParaRPr lang="en-US" dirty="0">
              <a:latin typeface="Prompt" panose="00000500000000000000" pitchFamily="2" charset="-34"/>
              <a:cs typeface="Prompt" panose="00000500000000000000" pitchFamily="2" charset="-34"/>
            </a:endParaRPr>
          </a:p>
        </p:txBody>
      </p:sp>
      <p:cxnSp>
        <p:nvCxnSpPr>
          <p:cNvPr id="27" name="Connector: Elbow 26">
            <a:extLst>
              <a:ext uri="{FF2B5EF4-FFF2-40B4-BE49-F238E27FC236}">
                <a16:creationId xmlns:a16="http://schemas.microsoft.com/office/drawing/2014/main" id="{C806A153-7DCB-46BA-993F-AE470F27DD8B}"/>
              </a:ext>
            </a:extLst>
          </p:cNvPr>
          <p:cNvCxnSpPr>
            <a:cxnSpLocks/>
          </p:cNvCxnSpPr>
          <p:nvPr/>
        </p:nvCxnSpPr>
        <p:spPr>
          <a:xfrm>
            <a:off x="4061023" y="2116048"/>
            <a:ext cx="2697098" cy="123045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45D2867A-5F1A-45ED-8A89-F65A7CA10E3B}"/>
              </a:ext>
            </a:extLst>
          </p:cNvPr>
          <p:cNvCxnSpPr>
            <a:cxnSpLocks/>
            <a:stCxn id="5" idx="2"/>
            <a:endCxn id="8" idx="0"/>
          </p:cNvCxnSpPr>
          <p:nvPr/>
        </p:nvCxnSpPr>
        <p:spPr>
          <a:xfrm rot="5400000">
            <a:off x="4708839" y="2120392"/>
            <a:ext cx="287024" cy="404882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2D2FA33-8367-4A25-9AF2-10FE73F0FA73}"/>
              </a:ext>
            </a:extLst>
          </p:cNvPr>
          <p:cNvCxnSpPr>
            <a:cxnSpLocks/>
          </p:cNvCxnSpPr>
          <p:nvPr/>
        </p:nvCxnSpPr>
        <p:spPr>
          <a:xfrm>
            <a:off x="5470698" y="4167436"/>
            <a:ext cx="0" cy="1622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DB19E2FA-8E7D-4B12-9369-99A180B031FE}"/>
              </a:ext>
            </a:extLst>
          </p:cNvPr>
          <p:cNvCxnSpPr>
            <a:cxnSpLocks/>
            <a:stCxn id="8" idx="2"/>
            <a:endCxn id="11" idx="1"/>
          </p:cNvCxnSpPr>
          <p:nvPr/>
        </p:nvCxnSpPr>
        <p:spPr>
          <a:xfrm rot="16200000" flipH="1">
            <a:off x="4326806" y="3581258"/>
            <a:ext cx="303014" cy="330075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Connector: Elbow 36">
            <a:extLst>
              <a:ext uri="{FF2B5EF4-FFF2-40B4-BE49-F238E27FC236}">
                <a16:creationId xmlns:a16="http://schemas.microsoft.com/office/drawing/2014/main" id="{F496DE76-5345-4820-8B25-AC2174ADEEA2}"/>
              </a:ext>
            </a:extLst>
          </p:cNvPr>
          <p:cNvCxnSpPr>
            <a:cxnSpLocks/>
            <a:endCxn id="11" idx="1"/>
          </p:cNvCxnSpPr>
          <p:nvPr/>
        </p:nvCxnSpPr>
        <p:spPr>
          <a:xfrm>
            <a:off x="5595416" y="5041160"/>
            <a:ext cx="533275" cy="34198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219004C6-42D9-4266-95C5-8C7B1078885B}"/>
              </a:ext>
            </a:extLst>
          </p:cNvPr>
          <p:cNvCxnSpPr>
            <a:cxnSpLocks/>
            <a:stCxn id="11" idx="3"/>
            <a:endCxn id="12" idx="2"/>
          </p:cNvCxnSpPr>
          <p:nvPr/>
        </p:nvCxnSpPr>
        <p:spPr>
          <a:xfrm flipV="1">
            <a:off x="8256193" y="4941779"/>
            <a:ext cx="202387" cy="44136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6E7A1EEE-92C8-4D52-A1A4-BCD655BDFC9E}"/>
              </a:ext>
            </a:extLst>
          </p:cNvPr>
          <p:cNvCxnSpPr>
            <a:cxnSpLocks/>
            <a:stCxn id="12" idx="3"/>
            <a:endCxn id="19" idx="1"/>
          </p:cNvCxnSpPr>
          <p:nvPr/>
        </p:nvCxnSpPr>
        <p:spPr>
          <a:xfrm flipV="1">
            <a:off x="9064346" y="4545873"/>
            <a:ext cx="923394"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04578B6-214A-4665-8E53-EC3F592762C8}"/>
              </a:ext>
            </a:extLst>
          </p:cNvPr>
          <p:cNvCxnSpPr>
            <a:cxnSpLocks/>
          </p:cNvCxnSpPr>
          <p:nvPr/>
        </p:nvCxnSpPr>
        <p:spPr>
          <a:xfrm>
            <a:off x="389454" y="3269031"/>
            <a:ext cx="11593945" cy="1807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7" name="Rectangle 46">
            <a:extLst>
              <a:ext uri="{FF2B5EF4-FFF2-40B4-BE49-F238E27FC236}">
                <a16:creationId xmlns:a16="http://schemas.microsoft.com/office/drawing/2014/main" id="{CA67C381-0618-41D8-AC88-A6B3499596A1}"/>
              </a:ext>
            </a:extLst>
          </p:cNvPr>
          <p:cNvSpPr/>
          <p:nvPr/>
        </p:nvSpPr>
        <p:spPr>
          <a:xfrm>
            <a:off x="4246950" y="2856706"/>
            <a:ext cx="1707229" cy="732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Bid Clarification</a:t>
            </a:r>
          </a:p>
        </p:txBody>
      </p:sp>
      <p:cxnSp>
        <p:nvCxnSpPr>
          <p:cNvPr id="53" name="Connector: Elbow 52">
            <a:extLst>
              <a:ext uri="{FF2B5EF4-FFF2-40B4-BE49-F238E27FC236}">
                <a16:creationId xmlns:a16="http://schemas.microsoft.com/office/drawing/2014/main" id="{A1EF2452-E87A-43C1-AE0D-76C719FBEC38}"/>
              </a:ext>
            </a:extLst>
          </p:cNvPr>
          <p:cNvCxnSpPr>
            <a:cxnSpLocks/>
            <a:stCxn id="47" idx="2"/>
            <a:endCxn id="5" idx="1"/>
          </p:cNvCxnSpPr>
          <p:nvPr/>
        </p:nvCxnSpPr>
        <p:spPr>
          <a:xfrm rot="16200000" flipH="1">
            <a:off x="5548264" y="3141772"/>
            <a:ext cx="100037" cy="99543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3642451C-1EB6-4649-A78F-40C862AC32A3}"/>
              </a:ext>
            </a:extLst>
          </p:cNvPr>
          <p:cNvCxnSpPr>
            <a:cxnSpLocks/>
            <a:endCxn id="47" idx="0"/>
          </p:cNvCxnSpPr>
          <p:nvPr/>
        </p:nvCxnSpPr>
        <p:spPr>
          <a:xfrm>
            <a:off x="5100565" y="2180500"/>
            <a:ext cx="0" cy="6762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AB9B7F4-3BEB-4EF1-B95B-818DC29084EE}"/>
              </a:ext>
            </a:extLst>
          </p:cNvPr>
          <p:cNvSpPr txBox="1"/>
          <p:nvPr/>
        </p:nvSpPr>
        <p:spPr>
          <a:xfrm>
            <a:off x="574945" y="6210851"/>
            <a:ext cx="3294450" cy="338554"/>
          </a:xfrm>
          <a:prstGeom prst="rect">
            <a:avLst/>
          </a:prstGeom>
          <a:noFill/>
        </p:spPr>
        <p:txBody>
          <a:bodyPr wrap="square" rtlCol="0">
            <a:spAutoFit/>
          </a:bodyPr>
          <a:lstStyle/>
          <a:p>
            <a:r>
              <a:rPr lang="en-US" sz="1600" dirty="0">
                <a:solidFill>
                  <a:srgbClr val="FF0000"/>
                </a:solidFill>
                <a:latin typeface="Prompt" panose="00000500000000000000" pitchFamily="2" charset="-34"/>
                <a:cs typeface="Prompt" panose="00000500000000000000" pitchFamily="2" charset="-34"/>
              </a:rPr>
              <a:t>All sourcing run through PTVN</a:t>
            </a:r>
          </a:p>
        </p:txBody>
      </p:sp>
      <p:cxnSp>
        <p:nvCxnSpPr>
          <p:cNvPr id="16" name="Connector: Elbow 15">
            <a:extLst>
              <a:ext uri="{FF2B5EF4-FFF2-40B4-BE49-F238E27FC236}">
                <a16:creationId xmlns:a16="http://schemas.microsoft.com/office/drawing/2014/main" id="{825DD0F8-FB4D-4C79-9833-340E6B31CBFC}"/>
              </a:ext>
            </a:extLst>
          </p:cNvPr>
          <p:cNvCxnSpPr>
            <a:stCxn id="8" idx="2"/>
            <a:endCxn id="19" idx="2"/>
          </p:cNvCxnSpPr>
          <p:nvPr/>
        </p:nvCxnSpPr>
        <p:spPr>
          <a:xfrm rot="5400000" flipH="1" flipV="1">
            <a:off x="6808763" y="960950"/>
            <a:ext cx="138351" cy="8100007"/>
          </a:xfrm>
          <a:prstGeom prst="bentConnector3">
            <a:avLst>
              <a:gd name="adj1" fmla="val -740239"/>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0FDBEB0-A200-4799-A958-391462841C2F}"/>
              </a:ext>
            </a:extLst>
          </p:cNvPr>
          <p:cNvSpPr txBox="1"/>
          <p:nvPr/>
        </p:nvSpPr>
        <p:spPr>
          <a:xfrm>
            <a:off x="9951839" y="6463726"/>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405841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D3924-433D-4521-8344-398B662E8EE1}"/>
              </a:ext>
            </a:extLst>
          </p:cNvPr>
          <p:cNvSpPr>
            <a:spLocks noGrp="1"/>
          </p:cNvSpPr>
          <p:nvPr>
            <p:ph type="title" idx="4294967295"/>
          </p:nvPr>
        </p:nvSpPr>
        <p:spPr>
          <a:xfrm>
            <a:off x="546653" y="320399"/>
            <a:ext cx="10515600" cy="1325563"/>
          </a:xfrm>
        </p:spPr>
        <p:txBody>
          <a:bodyPr>
            <a:normAutofit/>
          </a:bodyPr>
          <a:lstStyle/>
          <a:p>
            <a:r>
              <a:rPr lang="en-US" sz="4000" dirty="0"/>
              <a:t>       Sourcing Process</a:t>
            </a:r>
          </a:p>
        </p:txBody>
      </p:sp>
      <p:sp>
        <p:nvSpPr>
          <p:cNvPr id="3" name="Content Placeholder 2">
            <a:extLst>
              <a:ext uri="{FF2B5EF4-FFF2-40B4-BE49-F238E27FC236}">
                <a16:creationId xmlns:a16="http://schemas.microsoft.com/office/drawing/2014/main" id="{17B3DDDE-0791-4A4D-B6AF-D6553DE179AC}"/>
              </a:ext>
            </a:extLst>
          </p:cNvPr>
          <p:cNvSpPr>
            <a:spLocks noGrp="1"/>
          </p:cNvSpPr>
          <p:nvPr>
            <p:ph idx="4294967295"/>
          </p:nvPr>
        </p:nvSpPr>
        <p:spPr>
          <a:xfrm>
            <a:off x="952499" y="1477340"/>
            <a:ext cx="10835309" cy="5275262"/>
          </a:xfrm>
        </p:spPr>
        <p:txBody>
          <a:bodyPr>
            <a:normAutofit fontScale="85000" lnSpcReduction="20000"/>
          </a:bodyPr>
          <a:lstStyle/>
          <a:p>
            <a:pPr>
              <a:lnSpc>
                <a:spcPct val="120000"/>
              </a:lnSpc>
            </a:pPr>
            <a:r>
              <a:rPr lang="en-US" sz="1600" dirty="0">
                <a:latin typeface="Prompt" panose="00000500000000000000" pitchFamily="2" charset="-34"/>
                <a:cs typeface="Prompt" panose="00000500000000000000" pitchFamily="2" charset="-34"/>
              </a:rPr>
              <a:t>Bidding package </a:t>
            </a:r>
            <a:r>
              <a:rPr lang="en-US" sz="1600" dirty="0" err="1">
                <a:latin typeface="Prompt" panose="00000500000000000000" pitchFamily="2" charset="-34"/>
                <a:cs typeface="Prompt" panose="00000500000000000000" pitchFamily="2" charset="-34"/>
              </a:rPr>
              <a:t>ie</a:t>
            </a:r>
            <a:r>
              <a:rPr lang="en-US" sz="1600" dirty="0">
                <a:latin typeface="Prompt" panose="00000500000000000000" pitchFamily="2" charset="-34"/>
                <a:cs typeface="Prompt" panose="00000500000000000000" pitchFamily="2" charset="-34"/>
              </a:rPr>
              <a:t> , BOQ, Scope of work , TOR and contract are provided by Stakeholder </a:t>
            </a:r>
          </a:p>
          <a:p>
            <a:pPr>
              <a:lnSpc>
                <a:spcPct val="120000"/>
              </a:lnSpc>
            </a:pPr>
            <a:r>
              <a:rPr lang="en-US" sz="1600" dirty="0">
                <a:latin typeface="Prompt" panose="00000500000000000000" pitchFamily="2" charset="-34"/>
                <a:cs typeface="Prompt" panose="00000500000000000000" pitchFamily="2" charset="-34"/>
              </a:rPr>
              <a:t>Draft budget or budget approved must be informed to Procurement before Sourcing Process</a:t>
            </a:r>
          </a:p>
          <a:p>
            <a:pPr>
              <a:lnSpc>
                <a:spcPct val="120000"/>
              </a:lnSpc>
            </a:pPr>
            <a:r>
              <a:rPr lang="en-US" sz="1600" dirty="0">
                <a:latin typeface="Prompt" panose="00000500000000000000" pitchFamily="2" charset="-34"/>
                <a:cs typeface="Prompt" panose="00000500000000000000" pitchFamily="2" charset="-34"/>
              </a:rPr>
              <a:t>In Clarification meeting with vendors , Procurement will responsible for commercial term. Scope of work , TOR and project requirement will manage by Stakeholder</a:t>
            </a:r>
          </a:p>
          <a:p>
            <a:pPr>
              <a:lnSpc>
                <a:spcPct val="120000"/>
              </a:lnSpc>
            </a:pPr>
            <a:r>
              <a:rPr lang="en-US" sz="1600" dirty="0">
                <a:latin typeface="Prompt" panose="00000500000000000000" pitchFamily="2" charset="-34"/>
                <a:cs typeface="Prompt" panose="00000500000000000000" pitchFamily="2" charset="-34"/>
              </a:rPr>
              <a:t>During Sourcing period</a:t>
            </a:r>
          </a:p>
          <a:p>
            <a:pPr lvl="1">
              <a:lnSpc>
                <a:spcPct val="120000"/>
              </a:lnSpc>
            </a:pPr>
            <a:r>
              <a:rPr lang="en-US" sz="1600" b="0" dirty="0"/>
              <a:t>All vendors do not share any price or information to other party except procurement project owner</a:t>
            </a:r>
          </a:p>
          <a:p>
            <a:pPr lvl="1">
              <a:lnSpc>
                <a:spcPct val="120000"/>
              </a:lnSpc>
            </a:pPr>
            <a:r>
              <a:rPr lang="en-US" sz="1600" b="0" dirty="0"/>
              <a:t>Price Comparison used for internal negotiation only. Lowest and Market price will be shared to stakeholder subject to business requirement</a:t>
            </a:r>
          </a:p>
          <a:p>
            <a:pPr lvl="1">
              <a:lnSpc>
                <a:spcPct val="120000"/>
              </a:lnSpc>
            </a:pPr>
            <a:r>
              <a:rPr lang="en-US" sz="1600" b="0" dirty="0"/>
              <a:t>Negotiable State</a:t>
            </a:r>
          </a:p>
          <a:p>
            <a:pPr lvl="2">
              <a:lnSpc>
                <a:spcPct val="120000"/>
              </a:lnSpc>
            </a:pPr>
            <a:r>
              <a:rPr lang="en-US" sz="1600" b="0" dirty="0"/>
              <a:t>Submission price is reasonable negotiated </a:t>
            </a:r>
          </a:p>
          <a:p>
            <a:pPr lvl="2">
              <a:lnSpc>
                <a:spcPct val="120000"/>
              </a:lnSpc>
            </a:pPr>
            <a:r>
              <a:rPr lang="en-US" sz="1600" b="0" dirty="0"/>
              <a:t>If any pricing need to be shared during bidding process , will manage by procurement</a:t>
            </a:r>
          </a:p>
          <a:p>
            <a:pPr lvl="1">
              <a:lnSpc>
                <a:spcPct val="120000"/>
              </a:lnSpc>
            </a:pPr>
            <a:endParaRPr lang="en-US" sz="1600" b="0" dirty="0"/>
          </a:p>
          <a:p>
            <a:pPr lvl="1">
              <a:lnSpc>
                <a:spcPct val="120000"/>
              </a:lnSpc>
            </a:pPr>
            <a:r>
              <a:rPr lang="en-US" sz="1600" b="0" dirty="0"/>
              <a:t>Cancelling Bidding / Rebid State</a:t>
            </a:r>
          </a:p>
          <a:p>
            <a:pPr lvl="2">
              <a:lnSpc>
                <a:spcPct val="120000"/>
              </a:lnSpc>
            </a:pPr>
            <a:r>
              <a:rPr lang="en-US" sz="1600" b="0" dirty="0"/>
              <a:t>Cancelling Bidding ,rebidding auction or resubmitting RFQ will require confirm by Stakeholder</a:t>
            </a:r>
          </a:p>
          <a:p>
            <a:pPr lvl="2">
              <a:lnSpc>
                <a:spcPct val="120000"/>
              </a:lnSpc>
            </a:pPr>
            <a:r>
              <a:rPr lang="en-US" sz="1600" b="0" dirty="0"/>
              <a:t>If any pricing need to be shared during bidding process , will manage by procurement</a:t>
            </a:r>
          </a:p>
          <a:p>
            <a:pPr lvl="1">
              <a:lnSpc>
                <a:spcPct val="120000"/>
              </a:lnSpc>
            </a:pPr>
            <a:endParaRPr lang="en-US" sz="1600" b="0" dirty="0"/>
          </a:p>
          <a:p>
            <a:pPr lvl="1">
              <a:lnSpc>
                <a:spcPct val="120000"/>
              </a:lnSpc>
            </a:pPr>
            <a:r>
              <a:rPr lang="en-US" sz="1600" b="0" dirty="0"/>
              <a:t>In bidding process, the invitation of bidders should be at least 2 suppliers or if we proof the price benchmarking reasonable with market price and LFL are acceptable</a:t>
            </a:r>
          </a:p>
        </p:txBody>
      </p:sp>
      <p:sp>
        <p:nvSpPr>
          <p:cNvPr id="4" name="Rectangle 3">
            <a:extLst>
              <a:ext uri="{FF2B5EF4-FFF2-40B4-BE49-F238E27FC236}">
                <a16:creationId xmlns:a16="http://schemas.microsoft.com/office/drawing/2014/main" id="{D51FCCAA-59B8-43A8-B1DF-644E3E29DF1B}"/>
              </a:ext>
            </a:extLst>
          </p:cNvPr>
          <p:cNvSpPr/>
          <p:nvPr/>
        </p:nvSpPr>
        <p:spPr>
          <a:xfrm>
            <a:off x="952500" y="56673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2</a:t>
            </a:r>
          </a:p>
        </p:txBody>
      </p:sp>
      <p:sp>
        <p:nvSpPr>
          <p:cNvPr id="5" name="TextBox 4">
            <a:extLst>
              <a:ext uri="{FF2B5EF4-FFF2-40B4-BE49-F238E27FC236}">
                <a16:creationId xmlns:a16="http://schemas.microsoft.com/office/drawing/2014/main" id="{DF779739-5F99-4E61-8677-AA38345B513E}"/>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Rev02-28/12/23</a:t>
            </a:r>
            <a:endParaRPr lang="th-TH" sz="1050" dirty="0"/>
          </a:p>
        </p:txBody>
      </p:sp>
    </p:spTree>
    <p:extLst>
      <p:ext uri="{BB962C8B-B14F-4D97-AF65-F5344CB8AC3E}">
        <p14:creationId xmlns:p14="http://schemas.microsoft.com/office/powerpoint/2010/main" val="3796882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4A67F0F-50AB-4897-B3B7-195E6C219CFA}"/>
              </a:ext>
            </a:extLst>
          </p:cNvPr>
          <p:cNvPicPr>
            <a:picLocks noChangeAspect="1"/>
          </p:cNvPicPr>
          <p:nvPr/>
        </p:nvPicPr>
        <p:blipFill rotWithShape="1">
          <a:blip r:embed="rId2"/>
          <a:srcRect l="38326" t="21529" r="38005" b="11927"/>
          <a:stretch/>
        </p:blipFill>
        <p:spPr>
          <a:xfrm>
            <a:off x="6853199" y="840688"/>
            <a:ext cx="3707934" cy="5863709"/>
          </a:xfrm>
          <a:prstGeom prst="rect">
            <a:avLst/>
          </a:prstGeom>
        </p:spPr>
      </p:pic>
      <p:sp>
        <p:nvSpPr>
          <p:cNvPr id="6" name="Title 1">
            <a:extLst>
              <a:ext uri="{FF2B5EF4-FFF2-40B4-BE49-F238E27FC236}">
                <a16:creationId xmlns:a16="http://schemas.microsoft.com/office/drawing/2014/main" id="{BBA5B8AA-6BA1-475F-B705-3E1C8B1BE538}"/>
              </a:ext>
            </a:extLst>
          </p:cNvPr>
          <p:cNvSpPr txBox="1">
            <a:spLocks/>
          </p:cNvSpPr>
          <p:nvPr/>
        </p:nvSpPr>
        <p:spPr>
          <a:xfrm>
            <a:off x="525118" y="31542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chemeClr val="accent1"/>
                </a:solidFill>
                <a:latin typeface="Lotuss Smart HL" panose="02000000000000000000" pitchFamily="2" charset="-34"/>
                <a:ea typeface="+mj-ea"/>
                <a:cs typeface="Lotuss Smart HL" panose="02000000000000000000" pitchFamily="2" charset="-34"/>
              </a:defRPr>
            </a:lvl1pPr>
          </a:lstStyle>
          <a:p>
            <a:r>
              <a:rPr lang="en-US" sz="4000" dirty="0">
                <a:solidFill>
                  <a:srgbClr val="FBB215"/>
                </a:solidFill>
                <a:latin typeface="Prompt" panose="00000500000000000000" pitchFamily="2" charset="-34"/>
                <a:cs typeface="Prompt" panose="00000500000000000000" pitchFamily="2" charset="-34"/>
              </a:rPr>
              <a:t>       Sourcing Process</a:t>
            </a:r>
          </a:p>
        </p:txBody>
      </p:sp>
      <p:sp>
        <p:nvSpPr>
          <p:cNvPr id="7" name="Rectangle 6">
            <a:extLst>
              <a:ext uri="{FF2B5EF4-FFF2-40B4-BE49-F238E27FC236}">
                <a16:creationId xmlns:a16="http://schemas.microsoft.com/office/drawing/2014/main" id="{51D36FB5-FEDA-447B-9952-B2FB9DC0D4B6}"/>
              </a:ext>
            </a:extLst>
          </p:cNvPr>
          <p:cNvSpPr/>
          <p:nvPr/>
        </p:nvSpPr>
        <p:spPr>
          <a:xfrm>
            <a:off x="952500" y="56673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2</a:t>
            </a:r>
          </a:p>
        </p:txBody>
      </p:sp>
      <p:sp>
        <p:nvSpPr>
          <p:cNvPr id="8" name="Content Placeholder 2">
            <a:extLst>
              <a:ext uri="{FF2B5EF4-FFF2-40B4-BE49-F238E27FC236}">
                <a16:creationId xmlns:a16="http://schemas.microsoft.com/office/drawing/2014/main" id="{3943BBFC-8AA8-43BF-B9A2-FACD9566F090}"/>
              </a:ext>
            </a:extLst>
          </p:cNvPr>
          <p:cNvSpPr>
            <a:spLocks noGrp="1"/>
          </p:cNvSpPr>
          <p:nvPr>
            <p:ph idx="4294967295"/>
          </p:nvPr>
        </p:nvSpPr>
        <p:spPr>
          <a:xfrm>
            <a:off x="604630" y="1416381"/>
            <a:ext cx="5764696" cy="5275262"/>
          </a:xfrm>
        </p:spPr>
        <p:txBody>
          <a:bodyPr>
            <a:normAutofit fontScale="85000" lnSpcReduction="10000"/>
          </a:bodyPr>
          <a:lstStyle/>
          <a:p>
            <a:pPr marL="0" indent="0">
              <a:lnSpc>
                <a:spcPct val="120000"/>
              </a:lnSpc>
              <a:buNone/>
            </a:pPr>
            <a:r>
              <a:rPr lang="en-US" sz="1600" b="0" dirty="0">
                <a:latin typeface="Prompt" panose="00000500000000000000" pitchFamily="2" charset="-34"/>
                <a:cs typeface="Prompt" panose="00000500000000000000" pitchFamily="2" charset="-34"/>
              </a:rPr>
              <a:t>Amend Non-Collusion Bidding Form</a:t>
            </a:r>
          </a:p>
          <a:p>
            <a:pPr>
              <a:lnSpc>
                <a:spcPct val="120000"/>
              </a:lnSpc>
            </a:pPr>
            <a:r>
              <a:rPr lang="en-US" sz="1600" b="0" dirty="0">
                <a:latin typeface="Prompt" panose="00000500000000000000" pitchFamily="2" charset="-34"/>
                <a:cs typeface="Prompt" panose="00000500000000000000" pitchFamily="2" charset="-34"/>
              </a:rPr>
              <a:t>5. In Bidding Stage, </a:t>
            </a:r>
            <a:r>
              <a:rPr lang="en-US" sz="1600" b="0" dirty="0">
                <a:highlight>
                  <a:srgbClr val="FFFF00"/>
                </a:highlight>
                <a:latin typeface="Prompt" panose="00000500000000000000" pitchFamily="2" charset="-34"/>
                <a:cs typeface="Prompt" panose="00000500000000000000" pitchFamily="2" charset="-34"/>
              </a:rPr>
              <a:t>CP AXTRA Public Company Limited</a:t>
            </a:r>
            <a:r>
              <a:rPr lang="en-US" sz="1600" b="0" dirty="0">
                <a:latin typeface="Prompt" panose="00000500000000000000" pitchFamily="2" charset="-34"/>
                <a:cs typeface="Prompt" panose="00000500000000000000" pitchFamily="2" charset="-34"/>
              </a:rPr>
              <a:t>. And [………………………..……..………..] (“the Supplier”) shall keep strictly confidential and shall not disclose, or cause or permit to be disclosed, to any entity or person including, but not limited to officers, directors, employees who work for the Company except Procurement Department of the Company, all information, whether written or oral including, but not limited to the potential sale of all or a portion of all of the assets or equity securities of the Supplier (collectively, the Confidential Information). All requests and communications of both parties shall be made and contacted with the Procurement Department of the Company only.</a:t>
            </a:r>
          </a:p>
          <a:p>
            <a:pPr>
              <a:lnSpc>
                <a:spcPct val="120000"/>
              </a:lnSpc>
            </a:pPr>
            <a:endParaRPr lang="en-US" sz="1600" b="0" dirty="0">
              <a:latin typeface="Prompt" panose="00000500000000000000" pitchFamily="2" charset="-34"/>
              <a:cs typeface="Prompt" panose="00000500000000000000" pitchFamily="2" charset="-34"/>
            </a:endParaRPr>
          </a:p>
          <a:p>
            <a:pPr>
              <a:lnSpc>
                <a:spcPct val="120000"/>
              </a:lnSpc>
            </a:pPr>
            <a:r>
              <a:rPr lang="en-US" sz="1600" b="0" dirty="0">
                <a:latin typeface="Prompt" panose="00000500000000000000" pitchFamily="2" charset="-34"/>
                <a:cs typeface="Prompt" panose="00000500000000000000" pitchFamily="2" charset="-34"/>
              </a:rPr>
              <a:t>If suppliers contravene to share or disclose, or cause or permit to be disclosed the Confidential Information, to any entity or person including, but not limited to officers, directors, employees who work for the Company except Procurement Department of the Company, the Company shall terminate and revoke the Supplier in bidding stage. </a:t>
            </a:r>
          </a:p>
        </p:txBody>
      </p:sp>
      <p:sp>
        <p:nvSpPr>
          <p:cNvPr id="9" name="TextBox 8">
            <a:extLst>
              <a:ext uri="{FF2B5EF4-FFF2-40B4-BE49-F238E27FC236}">
                <a16:creationId xmlns:a16="http://schemas.microsoft.com/office/drawing/2014/main" id="{695F83B9-770E-4A1E-A3AF-069F50204A80}"/>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Rev01-16/03/23</a:t>
            </a:r>
            <a:endParaRPr lang="th-TH" sz="1050" dirty="0"/>
          </a:p>
        </p:txBody>
      </p:sp>
      <p:sp>
        <p:nvSpPr>
          <p:cNvPr id="2" name="Oval 1">
            <a:extLst>
              <a:ext uri="{FF2B5EF4-FFF2-40B4-BE49-F238E27FC236}">
                <a16:creationId xmlns:a16="http://schemas.microsoft.com/office/drawing/2014/main" id="{98642E9F-E2C7-45CD-8A4A-58E5CEE96113}"/>
              </a:ext>
            </a:extLst>
          </p:cNvPr>
          <p:cNvSpPr/>
          <p:nvPr/>
        </p:nvSpPr>
        <p:spPr>
          <a:xfrm>
            <a:off x="7687917" y="3851413"/>
            <a:ext cx="1699592" cy="2534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Tree>
    <p:extLst>
      <p:ext uri="{BB962C8B-B14F-4D97-AF65-F5344CB8AC3E}">
        <p14:creationId xmlns:p14="http://schemas.microsoft.com/office/powerpoint/2010/main" val="1112407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Procurement Sourcing</a:t>
            </a: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rgbClr val="2038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20" name="TextBox 19">
            <a:extLst>
              <a:ext uri="{FF2B5EF4-FFF2-40B4-BE49-F238E27FC236}">
                <a16:creationId xmlns:a16="http://schemas.microsoft.com/office/drawing/2014/main" id="{11A5E2F8-6C8B-4C33-A64A-6BA1D094E48D}"/>
              </a:ext>
            </a:extLst>
          </p:cNvPr>
          <p:cNvSpPr txBox="1"/>
          <p:nvPr/>
        </p:nvSpPr>
        <p:spPr>
          <a:xfrm>
            <a:off x="458555" y="1360705"/>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
        <p:nvSpPr>
          <p:cNvPr id="18" name="TextBox 17">
            <a:extLst>
              <a:ext uri="{FF2B5EF4-FFF2-40B4-BE49-F238E27FC236}">
                <a16:creationId xmlns:a16="http://schemas.microsoft.com/office/drawing/2014/main" id="{2884BFFC-06BF-4B7F-B820-3DC282B1E376}"/>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556992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D74EBD-E7F1-40DD-AA97-3970840BEC21}"/>
              </a:ext>
            </a:extLst>
          </p:cNvPr>
          <p:cNvSpPr>
            <a:spLocks noGrp="1"/>
          </p:cNvSpPr>
          <p:nvPr>
            <p:ph type="title"/>
          </p:nvPr>
        </p:nvSpPr>
        <p:spPr/>
        <p:txBody>
          <a:bodyPr>
            <a:normAutofit/>
          </a:bodyPr>
          <a:lstStyle/>
          <a:p>
            <a:r>
              <a:rPr lang="en-US" sz="4800" dirty="0"/>
              <a:t>Procurement Organization</a:t>
            </a:r>
          </a:p>
        </p:txBody>
      </p:sp>
      <p:sp>
        <p:nvSpPr>
          <p:cNvPr id="11" name="TextBox 10">
            <a:extLst>
              <a:ext uri="{FF2B5EF4-FFF2-40B4-BE49-F238E27FC236}">
                <a16:creationId xmlns:a16="http://schemas.microsoft.com/office/drawing/2014/main" id="{6680E840-3948-4908-94A4-8CDB2E021C72}"/>
              </a:ext>
            </a:extLst>
          </p:cNvPr>
          <p:cNvSpPr txBox="1"/>
          <p:nvPr/>
        </p:nvSpPr>
        <p:spPr>
          <a:xfrm>
            <a:off x="8896570" y="6407548"/>
            <a:ext cx="2544129" cy="276999"/>
          </a:xfrm>
          <a:prstGeom prst="rect">
            <a:avLst/>
          </a:prstGeom>
          <a:noFill/>
        </p:spPr>
        <p:txBody>
          <a:bodyPr wrap="square" rtlCol="0">
            <a:spAutoFit/>
          </a:bodyPr>
          <a:lstStyle/>
          <a:p>
            <a:r>
              <a:rPr lang="en-US" sz="1200" dirty="0"/>
              <a:t>Version : May 2024</a:t>
            </a:r>
          </a:p>
        </p:txBody>
      </p:sp>
      <p:sp>
        <p:nvSpPr>
          <p:cNvPr id="80" name="TextBox 79">
            <a:extLst>
              <a:ext uri="{FF2B5EF4-FFF2-40B4-BE49-F238E27FC236}">
                <a16:creationId xmlns:a16="http://schemas.microsoft.com/office/drawing/2014/main" id="{E4D56FAC-2AF5-4517-8B20-91B32AB8E41B}"/>
              </a:ext>
            </a:extLst>
          </p:cNvPr>
          <p:cNvSpPr txBox="1"/>
          <p:nvPr/>
        </p:nvSpPr>
        <p:spPr>
          <a:xfrm>
            <a:off x="7769106"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Rev06-13/05/24</a:t>
            </a:r>
            <a:endParaRPr lang="th-TH" sz="1050" dirty="0"/>
          </a:p>
        </p:txBody>
      </p:sp>
    </p:spTree>
    <p:extLst>
      <p:ext uri="{BB962C8B-B14F-4D97-AF65-F5344CB8AC3E}">
        <p14:creationId xmlns:p14="http://schemas.microsoft.com/office/powerpoint/2010/main" val="8286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D3924-433D-4521-8344-398B662E8EE1}"/>
              </a:ext>
            </a:extLst>
          </p:cNvPr>
          <p:cNvSpPr>
            <a:spLocks noGrp="1"/>
          </p:cNvSpPr>
          <p:nvPr>
            <p:ph type="title" idx="4294967295"/>
          </p:nvPr>
        </p:nvSpPr>
        <p:spPr>
          <a:xfrm>
            <a:off x="435665" y="108743"/>
            <a:ext cx="11320670" cy="1325563"/>
          </a:xfrm>
        </p:spPr>
        <p:txBody>
          <a:bodyPr>
            <a:normAutofit/>
          </a:bodyPr>
          <a:lstStyle/>
          <a:p>
            <a:r>
              <a:rPr lang="en-US" sz="3600" dirty="0"/>
              <a:t>        Procurement Sourcing – Sourcing </a:t>
            </a:r>
            <a:br>
              <a:rPr lang="en-US" sz="3600" dirty="0"/>
            </a:br>
            <a:r>
              <a:rPr lang="en-US" sz="3600" dirty="0"/>
              <a:t>	  Exception Approval (SEA)</a:t>
            </a:r>
          </a:p>
        </p:txBody>
      </p:sp>
      <p:sp>
        <p:nvSpPr>
          <p:cNvPr id="3" name="Content Placeholder 2">
            <a:extLst>
              <a:ext uri="{FF2B5EF4-FFF2-40B4-BE49-F238E27FC236}">
                <a16:creationId xmlns:a16="http://schemas.microsoft.com/office/drawing/2014/main" id="{17B3DDDE-0791-4A4D-B6AF-D6553DE179AC}"/>
              </a:ext>
            </a:extLst>
          </p:cNvPr>
          <p:cNvSpPr>
            <a:spLocks noGrp="1"/>
          </p:cNvSpPr>
          <p:nvPr>
            <p:ph idx="4294967295"/>
          </p:nvPr>
        </p:nvSpPr>
        <p:spPr>
          <a:xfrm>
            <a:off x="1061830" y="1559037"/>
            <a:ext cx="10515600" cy="4351338"/>
          </a:xfrm>
        </p:spPr>
        <p:txBody>
          <a:bodyPr>
            <a:normAutofit/>
          </a:bodyPr>
          <a:lstStyle/>
          <a:p>
            <a:pPr marL="0" indent="0">
              <a:buNone/>
            </a:pPr>
            <a:r>
              <a:rPr lang="en-US" sz="2000" dirty="0">
                <a:latin typeface="Prompt" panose="00000500000000000000" pitchFamily="2" charset="-34"/>
                <a:cs typeface="Prompt" panose="00000500000000000000" pitchFamily="2" charset="-34"/>
              </a:rPr>
              <a:t>SEA (Sourcing Exception Approval Process)</a:t>
            </a:r>
          </a:p>
          <a:p>
            <a:r>
              <a:rPr lang="en-US" sz="2000" dirty="0">
                <a:latin typeface="Prompt" panose="00000500000000000000" pitchFamily="2" charset="-34"/>
                <a:cs typeface="Prompt" panose="00000500000000000000" pitchFamily="2" charset="-34"/>
              </a:rPr>
              <a:t>The Sourcing Exception Approval (SEA) process allows for projects to be sourced without any competition (business awarded directly to single vendor, without any structured competition such as RFx or e-auction) to be reviewed and approved</a:t>
            </a:r>
          </a:p>
          <a:p>
            <a:r>
              <a:rPr lang="en-US" sz="2000" dirty="0">
                <a:latin typeface="Prompt" panose="00000500000000000000" pitchFamily="2" charset="-34"/>
                <a:cs typeface="Prompt" panose="00000500000000000000" pitchFamily="2" charset="-34"/>
              </a:rPr>
              <a:t>Sole Source , Direct Vendor are categorized as SEA</a:t>
            </a:r>
            <a:endParaRPr lang="th-TH" sz="2000" dirty="0">
              <a:latin typeface="Prompt" panose="00000500000000000000" pitchFamily="2" charset="-34"/>
              <a:cs typeface="Prompt" panose="00000500000000000000" pitchFamily="2" charset="-34"/>
            </a:endParaRPr>
          </a:p>
          <a:p>
            <a:r>
              <a:rPr lang="en-US" sz="2000" dirty="0">
                <a:latin typeface="Prompt" panose="00000500000000000000" pitchFamily="2" charset="-34"/>
                <a:cs typeface="Prompt" panose="00000500000000000000" pitchFamily="2" charset="-34"/>
              </a:rPr>
              <a:t>Approve for SEA process selection by Business Function according to Authority Approval Policy (PR)</a:t>
            </a:r>
            <a:r>
              <a:rPr lang="th-TH" sz="2000" dirty="0">
                <a:latin typeface="Prompt" panose="00000500000000000000" pitchFamily="2" charset="-34"/>
                <a:cs typeface="Prompt" panose="00000500000000000000" pitchFamily="2" charset="-34"/>
              </a:rPr>
              <a:t> </a:t>
            </a:r>
            <a:r>
              <a:rPr lang="en-US" sz="2000" dirty="0">
                <a:latin typeface="Prompt" panose="00000500000000000000" pitchFamily="2" charset="-34"/>
                <a:cs typeface="Prompt" panose="00000500000000000000" pitchFamily="2" charset="-34"/>
              </a:rPr>
              <a:t>and submit to Procurement for further SEA authorization. </a:t>
            </a:r>
          </a:p>
          <a:p>
            <a:r>
              <a:rPr lang="en-US" sz="2000" dirty="0">
                <a:latin typeface="Prompt" panose="00000500000000000000" pitchFamily="2" charset="-34"/>
                <a:cs typeface="Prompt" panose="00000500000000000000" pitchFamily="2" charset="-34"/>
              </a:rPr>
              <a:t>Unacceptable for Backdate approval ,Business must clarify the reason directly to Head of Procurement </a:t>
            </a:r>
            <a:r>
              <a:rPr lang="en-US" sz="2000" b="0" i="0" dirty="0">
                <a:solidFill>
                  <a:srgbClr val="242424"/>
                </a:solidFill>
                <a:effectLst/>
                <a:latin typeface="Prompt" panose="00000500000000000000" pitchFamily="2" charset="-34"/>
                <a:cs typeface="Prompt" panose="00000500000000000000" pitchFamily="2" charset="-34"/>
              </a:rPr>
              <a:t>for further of SEA approval authorization </a:t>
            </a:r>
            <a:r>
              <a:rPr lang="en-US" sz="2000" dirty="0">
                <a:latin typeface="Prompt" panose="00000500000000000000" pitchFamily="2" charset="-34"/>
                <a:cs typeface="Prompt" panose="00000500000000000000" pitchFamily="2" charset="-34"/>
              </a:rPr>
              <a:t>and cc Procurement Manager in loop</a:t>
            </a:r>
          </a:p>
          <a:p>
            <a:endParaRPr lang="en-US" sz="2000" dirty="0">
              <a:latin typeface="Prompt" panose="00000500000000000000" pitchFamily="2" charset="-34"/>
              <a:cs typeface="Prompt" panose="00000500000000000000" pitchFamily="2" charset="-34"/>
            </a:endParaRPr>
          </a:p>
        </p:txBody>
      </p:sp>
      <p:sp>
        <p:nvSpPr>
          <p:cNvPr id="4" name="Rectangle 3">
            <a:extLst>
              <a:ext uri="{FF2B5EF4-FFF2-40B4-BE49-F238E27FC236}">
                <a16:creationId xmlns:a16="http://schemas.microsoft.com/office/drawing/2014/main" id="{006231DA-C999-4167-890C-91CA2352CC76}"/>
              </a:ext>
            </a:extLst>
          </p:cNvPr>
          <p:cNvSpPr/>
          <p:nvPr/>
        </p:nvSpPr>
        <p:spPr>
          <a:xfrm>
            <a:off x="838200" y="319087"/>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3</a:t>
            </a:r>
          </a:p>
        </p:txBody>
      </p:sp>
      <p:sp>
        <p:nvSpPr>
          <p:cNvPr id="5" name="TextBox 4">
            <a:extLst>
              <a:ext uri="{FF2B5EF4-FFF2-40B4-BE49-F238E27FC236}">
                <a16:creationId xmlns:a16="http://schemas.microsoft.com/office/drawing/2014/main" id="{4D49EE3B-40D5-4482-AFD2-4B2D1340ADB3}"/>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055677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Procurement Sourcing</a:t>
            </a: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rgbClr val="2038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18" name="TextBox 17">
            <a:extLst>
              <a:ext uri="{FF2B5EF4-FFF2-40B4-BE49-F238E27FC236}">
                <a16:creationId xmlns:a16="http://schemas.microsoft.com/office/drawing/2014/main" id="{23C20D15-06FB-422B-B334-59E75173E775}"/>
              </a:ext>
            </a:extLst>
          </p:cNvPr>
          <p:cNvSpPr txBox="1"/>
          <p:nvPr/>
        </p:nvSpPr>
        <p:spPr>
          <a:xfrm>
            <a:off x="9997401" y="6442611"/>
            <a:ext cx="1127464" cy="41549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dirty="0">
                <a:latin typeface="Prompt" panose="00000500000000000000" pitchFamily="2" charset="-34"/>
                <a:cs typeface="Prompt" panose="00000500000000000000" pitchFamily="2" charset="-34"/>
              </a:rPr>
              <a:t>Rev00-05/10/22</a:t>
            </a:r>
            <a:endParaRPr lang="th-TH" sz="1000" dirty="0">
              <a:latin typeface="Prompt" panose="00000500000000000000" pitchFamily="2" charset="-34"/>
              <a:cs typeface="Prompt" panose="00000500000000000000" pitchFamily="2" charset="-34"/>
            </a:endParaRPr>
          </a:p>
        </p:txBody>
      </p:sp>
      <p:sp>
        <p:nvSpPr>
          <p:cNvPr id="19" name="TextBox 18">
            <a:extLst>
              <a:ext uri="{FF2B5EF4-FFF2-40B4-BE49-F238E27FC236}">
                <a16:creationId xmlns:a16="http://schemas.microsoft.com/office/drawing/2014/main" id="{4A771AB6-8E59-47A0-AFC4-1A701D9E311F}"/>
              </a:ext>
            </a:extLst>
          </p:cNvPr>
          <p:cNvSpPr txBox="1"/>
          <p:nvPr/>
        </p:nvSpPr>
        <p:spPr>
          <a:xfrm>
            <a:off x="494182" y="1379682"/>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Tree>
    <p:extLst>
      <p:ext uri="{BB962C8B-B14F-4D97-AF65-F5344CB8AC3E}">
        <p14:creationId xmlns:p14="http://schemas.microsoft.com/office/powerpoint/2010/main" val="2934548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556591" y="265733"/>
            <a:ext cx="10515600" cy="1325563"/>
          </a:xfrm>
        </p:spPr>
        <p:txBody>
          <a:bodyPr>
            <a:normAutofit/>
          </a:bodyPr>
          <a:lstStyle/>
          <a:p>
            <a:r>
              <a:rPr lang="en-US" sz="4000" dirty="0"/>
              <a:t>      Awarding Criteria</a:t>
            </a: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5" name="Content Placeholder 2">
            <a:extLst>
              <a:ext uri="{FF2B5EF4-FFF2-40B4-BE49-F238E27FC236}">
                <a16:creationId xmlns:a16="http://schemas.microsoft.com/office/drawing/2014/main" id="{D2F93784-C0E9-4470-BD5A-3083D05A554B}"/>
              </a:ext>
            </a:extLst>
          </p:cNvPr>
          <p:cNvSpPr txBox="1">
            <a:spLocks/>
          </p:cNvSpPr>
          <p:nvPr/>
        </p:nvSpPr>
        <p:spPr>
          <a:xfrm>
            <a:off x="556591" y="1341866"/>
            <a:ext cx="11058525" cy="5515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otuss Smart HL" panose="02000000000000000000" pitchFamily="2" charset="-34"/>
                <a:ea typeface="+mn-ea"/>
                <a:cs typeface="Lotuss Smart HL" panose="020000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otuss Smart HL" panose="02000000000000000000" pitchFamily="2" charset="-34"/>
                <a:ea typeface="+mn-ea"/>
                <a:cs typeface="Lotuss Smart HL" panose="020000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otuss Smart HL" panose="02000000000000000000" pitchFamily="2" charset="-34"/>
                <a:ea typeface="+mn-ea"/>
                <a:cs typeface="Lotuss Smart HL" panose="020000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Lotuss Smart HL" panose="02000000000000000000" pitchFamily="2" charset="-34"/>
                <a:ea typeface="+mn-ea"/>
                <a:cs typeface="Lotuss Smart HL" panose="020000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Lotuss Smart HL" panose="02000000000000000000" pitchFamily="2" charset="-34"/>
                <a:ea typeface="+mn-ea"/>
                <a:cs typeface="Lotuss Smart HL" panose="020000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b="0" i="0" dirty="0">
                <a:solidFill>
                  <a:srgbClr val="111111"/>
                </a:solidFill>
                <a:effectLst/>
                <a:latin typeface="Prompt" panose="00000500000000000000" pitchFamily="2" charset="-34"/>
                <a:cs typeface="Prompt" panose="00000500000000000000" pitchFamily="2" charset="-34"/>
              </a:rPr>
              <a:t>Award criteria are used to determine which bidder is best placed to deliver, and which should be awarded the contract.</a:t>
            </a:r>
          </a:p>
          <a:p>
            <a:pPr>
              <a:lnSpc>
                <a:spcPct val="100000"/>
              </a:lnSpc>
              <a:spcBef>
                <a:spcPts val="0"/>
              </a:spcBef>
            </a:pPr>
            <a:r>
              <a:rPr lang="en-US" sz="1800" b="0" i="0" dirty="0">
                <a:solidFill>
                  <a:srgbClr val="111111"/>
                </a:solidFill>
                <a:effectLst/>
                <a:latin typeface="Prompt" panose="00000500000000000000" pitchFamily="2" charset="-34"/>
                <a:cs typeface="Prompt" panose="00000500000000000000" pitchFamily="2" charset="-34"/>
              </a:rPr>
              <a:t>Two </a:t>
            </a:r>
            <a:r>
              <a:rPr lang="en-US" sz="1800" dirty="0">
                <a:solidFill>
                  <a:srgbClr val="111111"/>
                </a:solidFill>
                <a:latin typeface="Prompt" panose="00000500000000000000" pitchFamily="2" charset="-34"/>
                <a:cs typeface="Prompt" panose="00000500000000000000" pitchFamily="2" charset="-34"/>
              </a:rPr>
              <a:t>types of Awarding Criteria will be used</a:t>
            </a:r>
            <a:endParaRPr lang="en-US" sz="1800" b="0" i="0" dirty="0">
              <a:solidFill>
                <a:srgbClr val="111111"/>
              </a:solidFill>
              <a:effectLst/>
              <a:latin typeface="Prompt" panose="00000500000000000000" pitchFamily="2" charset="-34"/>
              <a:cs typeface="Prompt" panose="00000500000000000000" pitchFamily="2" charset="-34"/>
            </a:endParaRPr>
          </a:p>
          <a:p>
            <a:pPr lvl="1">
              <a:lnSpc>
                <a:spcPct val="100000"/>
              </a:lnSpc>
              <a:spcBef>
                <a:spcPts val="0"/>
              </a:spcBef>
            </a:pPr>
            <a:r>
              <a:rPr lang="en-US" sz="1400" b="0" i="0" dirty="0">
                <a:solidFill>
                  <a:srgbClr val="111111"/>
                </a:solidFill>
                <a:effectLst/>
                <a:latin typeface="Prompt" panose="00000500000000000000" pitchFamily="2" charset="-34"/>
                <a:cs typeface="Prompt" panose="00000500000000000000" pitchFamily="2" charset="-34"/>
              </a:rPr>
              <a:t>Price 100% </a:t>
            </a:r>
          </a:p>
          <a:p>
            <a:pPr lvl="2">
              <a:lnSpc>
                <a:spcPct val="100000"/>
              </a:lnSpc>
              <a:spcBef>
                <a:spcPts val="0"/>
              </a:spcBef>
            </a:pPr>
            <a:r>
              <a:rPr lang="en-US" sz="1400" b="0" i="0" dirty="0">
                <a:solidFill>
                  <a:srgbClr val="111111"/>
                </a:solidFill>
                <a:effectLst/>
                <a:latin typeface="Prompt" panose="00000500000000000000" pitchFamily="2" charset="-34"/>
                <a:cs typeface="Prompt" panose="00000500000000000000" pitchFamily="2" charset="-34"/>
              </a:rPr>
              <a:t>Award Single Vendor </a:t>
            </a:r>
          </a:p>
          <a:p>
            <a:pPr lvl="3">
              <a:lnSpc>
                <a:spcPct val="100000"/>
              </a:lnSpc>
              <a:spcBef>
                <a:spcPts val="0"/>
              </a:spcBef>
            </a:pPr>
            <a:r>
              <a:rPr lang="en-US" sz="1600" b="0" i="0" dirty="0">
                <a:solidFill>
                  <a:srgbClr val="111111"/>
                </a:solidFill>
                <a:effectLst/>
                <a:latin typeface="Prompt" panose="00000500000000000000" pitchFamily="2" charset="-34"/>
                <a:cs typeface="Prompt" panose="00000500000000000000" pitchFamily="2" charset="-34"/>
              </a:rPr>
              <a:t>In general, lowest price will be used as primary criteria for award. In case of the lowest biding price is higher than budget, negotiation with the lowest price bidder will be required.</a:t>
            </a:r>
          </a:p>
          <a:p>
            <a:pPr lvl="3">
              <a:lnSpc>
                <a:spcPct val="100000"/>
              </a:lnSpc>
              <a:spcBef>
                <a:spcPts val="0"/>
              </a:spcBef>
            </a:pPr>
            <a:r>
              <a:rPr lang="en-US" sz="1600" b="0" i="0" dirty="0">
                <a:solidFill>
                  <a:srgbClr val="111111"/>
                </a:solidFill>
                <a:effectLst/>
                <a:latin typeface="Prompt" panose="00000500000000000000" pitchFamily="2" charset="-34"/>
                <a:cs typeface="Prompt" panose="00000500000000000000" pitchFamily="2" charset="-34"/>
              </a:rPr>
              <a:t>However, if negotiation with the lowest price bidder is unsuccessful, formal letter or email to confirmation the final post-negotiated price is required then negotiation with the next rank will be carried out. Approval from the line Manager will be required prior to talking any action with the next rank bidder</a:t>
            </a:r>
          </a:p>
          <a:p>
            <a:pPr lvl="2">
              <a:lnSpc>
                <a:spcPct val="100000"/>
              </a:lnSpc>
              <a:spcBef>
                <a:spcPts val="0"/>
              </a:spcBef>
            </a:pPr>
            <a:r>
              <a:rPr lang="en-US" sz="1400" b="0" i="0" dirty="0">
                <a:solidFill>
                  <a:srgbClr val="111111"/>
                </a:solidFill>
                <a:effectLst/>
                <a:latin typeface="Prompt" panose="00000500000000000000" pitchFamily="2" charset="-34"/>
                <a:cs typeface="Prompt" panose="00000500000000000000" pitchFamily="2" charset="-34"/>
              </a:rPr>
              <a:t>Award Multiple Vendor</a:t>
            </a:r>
          </a:p>
          <a:p>
            <a:pPr lvl="3">
              <a:lnSpc>
                <a:spcPct val="100000"/>
              </a:lnSpc>
              <a:spcBef>
                <a:spcPts val="0"/>
              </a:spcBef>
            </a:pPr>
            <a:r>
              <a:rPr lang="en-US" sz="1600" b="0" i="0" dirty="0">
                <a:solidFill>
                  <a:srgbClr val="111111"/>
                </a:solidFill>
                <a:effectLst/>
                <a:latin typeface="Prompt" panose="00000500000000000000" pitchFamily="2" charset="-34"/>
                <a:cs typeface="Prompt" panose="00000500000000000000" pitchFamily="2" charset="-34"/>
              </a:rPr>
              <a:t>If the lowest price bidder reach their capability as evaluated by Company, the spill over capacity will be awarded to the second lowest price bidder which will trigger negotiation</a:t>
            </a:r>
          </a:p>
          <a:p>
            <a:pPr lvl="1">
              <a:lnSpc>
                <a:spcPct val="100000"/>
              </a:lnSpc>
              <a:spcBef>
                <a:spcPts val="0"/>
              </a:spcBef>
            </a:pPr>
            <a:r>
              <a:rPr lang="en-US" sz="1400" b="0" i="0" dirty="0">
                <a:solidFill>
                  <a:srgbClr val="111111"/>
                </a:solidFill>
                <a:effectLst/>
                <a:latin typeface="Prompt" panose="00000500000000000000" pitchFamily="2" charset="-34"/>
                <a:cs typeface="Prompt" panose="00000500000000000000" pitchFamily="2" charset="-34"/>
              </a:rPr>
              <a:t>Price + Other Criteria</a:t>
            </a:r>
          </a:p>
          <a:p>
            <a:pPr lvl="2">
              <a:lnSpc>
                <a:spcPct val="100000"/>
              </a:lnSpc>
              <a:spcBef>
                <a:spcPts val="0"/>
              </a:spcBef>
            </a:pPr>
            <a:r>
              <a:rPr lang="en-US" sz="1400" dirty="0">
                <a:solidFill>
                  <a:srgbClr val="111111"/>
                </a:solidFill>
                <a:latin typeface="Prompt" panose="00000500000000000000" pitchFamily="2" charset="-34"/>
                <a:cs typeface="Prompt" panose="00000500000000000000" pitchFamily="2" charset="-34"/>
              </a:rPr>
              <a:t>E</a:t>
            </a:r>
            <a:r>
              <a:rPr lang="en-US" sz="1400" b="0" i="0" dirty="0">
                <a:solidFill>
                  <a:srgbClr val="111111"/>
                </a:solidFill>
                <a:effectLst/>
                <a:latin typeface="Prompt" panose="00000500000000000000" pitchFamily="2" charset="-34"/>
                <a:cs typeface="Prompt" panose="00000500000000000000" pitchFamily="2" charset="-34"/>
              </a:rPr>
              <a:t>valuation criteria must be developed and approved by both Stakeholder and Procurement before bidding start </a:t>
            </a:r>
          </a:p>
          <a:p>
            <a:pPr>
              <a:lnSpc>
                <a:spcPct val="100000"/>
              </a:lnSpc>
              <a:spcBef>
                <a:spcPts val="0"/>
              </a:spcBef>
            </a:pPr>
            <a:r>
              <a:rPr lang="en-US" sz="1800" dirty="0">
                <a:solidFill>
                  <a:srgbClr val="111111"/>
                </a:solidFill>
                <a:latin typeface="Prompt" panose="00000500000000000000" pitchFamily="2" charset="-34"/>
                <a:cs typeface="Prompt" panose="00000500000000000000" pitchFamily="2" charset="-34"/>
              </a:rPr>
              <a:t>Rebidding auction or resubmitting RFQ will require approval from line Manager before further action </a:t>
            </a:r>
            <a:endParaRPr lang="en-US" sz="1800" b="0" i="0" dirty="0">
              <a:solidFill>
                <a:srgbClr val="111111"/>
              </a:solidFill>
              <a:effectLst/>
              <a:latin typeface="Prompt" panose="00000500000000000000" pitchFamily="2" charset="-34"/>
              <a:cs typeface="Prompt" panose="00000500000000000000" pitchFamily="2" charset="-34"/>
            </a:endParaRPr>
          </a:p>
          <a:p>
            <a:pPr>
              <a:lnSpc>
                <a:spcPct val="100000"/>
              </a:lnSpc>
              <a:spcBef>
                <a:spcPts val="0"/>
              </a:spcBef>
            </a:pPr>
            <a:r>
              <a:rPr lang="en-US" sz="1800" b="0" i="0" dirty="0">
                <a:solidFill>
                  <a:srgbClr val="111111"/>
                </a:solidFill>
                <a:effectLst/>
                <a:latin typeface="Prompt" panose="00000500000000000000" pitchFamily="2" charset="-34"/>
                <a:cs typeface="Prompt" panose="00000500000000000000" pitchFamily="2" charset="-34"/>
              </a:rPr>
              <a:t>Approval for award must follow Procurement authority</a:t>
            </a:r>
            <a:endParaRPr lang="en-US" sz="2400" dirty="0">
              <a:latin typeface="Prompt" panose="00000500000000000000" pitchFamily="2" charset="-34"/>
              <a:cs typeface="Prompt" panose="00000500000000000000" pitchFamily="2" charset="-34"/>
            </a:endParaRPr>
          </a:p>
        </p:txBody>
      </p:sp>
      <p:sp>
        <p:nvSpPr>
          <p:cNvPr id="6" name="TextBox 5">
            <a:extLst>
              <a:ext uri="{FF2B5EF4-FFF2-40B4-BE49-F238E27FC236}">
                <a16:creationId xmlns:a16="http://schemas.microsoft.com/office/drawing/2014/main" id="{B6DE0B80-D545-45AC-B21E-0BC5A489463E}"/>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655363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506896" y="320399"/>
            <a:ext cx="10515600" cy="1325563"/>
          </a:xfrm>
        </p:spPr>
        <p:txBody>
          <a:bodyPr>
            <a:noAutofit/>
          </a:bodyPr>
          <a:lstStyle/>
          <a:p>
            <a:r>
              <a:rPr lang="en-US" sz="4000" dirty="0"/>
              <a:t>      Proposal Award as Capability</a:t>
            </a: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1362074" y="2556799"/>
            <a:ext cx="4562475" cy="2974975"/>
          </a:xfrm>
        </p:spPr>
        <p:txBody>
          <a:bodyPr>
            <a:normAutofit/>
          </a:bodyPr>
          <a:lstStyle/>
          <a:p>
            <a:pPr>
              <a:buFont typeface="Arial" panose="020B0604020202020204" pitchFamily="34" charset="0"/>
              <a:buChar char="•"/>
            </a:pPr>
            <a:r>
              <a:rPr lang="en-US" sz="2000" b="0" dirty="0">
                <a:solidFill>
                  <a:schemeClr val="tx1"/>
                </a:solidFill>
                <a:latin typeface="Prompt" panose="00000500000000000000" pitchFamily="2" charset="-34"/>
                <a:cs typeface="Prompt" panose="00000500000000000000" pitchFamily="2" charset="-34"/>
              </a:rPr>
              <a:t>Confirm capability with stakeholder before award</a:t>
            </a:r>
          </a:p>
          <a:p>
            <a:pPr>
              <a:buFont typeface="Arial" panose="020B0604020202020204" pitchFamily="34" charset="0"/>
              <a:buChar char="•"/>
            </a:pPr>
            <a:r>
              <a:rPr lang="en-US" sz="2000" b="0" dirty="0">
                <a:solidFill>
                  <a:schemeClr val="tx1"/>
                </a:solidFill>
                <a:latin typeface="Prompt" panose="00000500000000000000" pitchFamily="2" charset="-34"/>
                <a:cs typeface="Prompt" panose="00000500000000000000" pitchFamily="2" charset="-34"/>
              </a:rPr>
              <a:t>Provide comparison Budget Vs Award price</a:t>
            </a:r>
          </a:p>
          <a:p>
            <a:pPr>
              <a:buFont typeface="Arial" panose="020B0604020202020204" pitchFamily="34" charset="0"/>
              <a:buChar char="•"/>
            </a:pPr>
            <a:r>
              <a:rPr lang="en-US" sz="2000" b="0" dirty="0">
                <a:solidFill>
                  <a:schemeClr val="tx1"/>
                </a:solidFill>
                <a:latin typeface="Prompt" panose="00000500000000000000" pitchFamily="2" charset="-34"/>
                <a:cs typeface="Prompt" panose="00000500000000000000" pitchFamily="2" charset="-34"/>
              </a:rPr>
              <a:t>Approve as Procurement Authorization </a:t>
            </a: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4</a:t>
            </a:r>
          </a:p>
        </p:txBody>
      </p:sp>
      <p:sp>
        <p:nvSpPr>
          <p:cNvPr id="5" name="Rectangle 4">
            <a:extLst>
              <a:ext uri="{FF2B5EF4-FFF2-40B4-BE49-F238E27FC236}">
                <a16:creationId xmlns:a16="http://schemas.microsoft.com/office/drawing/2014/main" id="{974AFC45-5D35-4057-ADAD-9721CF14BCA8}"/>
              </a:ext>
            </a:extLst>
          </p:cNvPr>
          <p:cNvSpPr/>
          <p:nvPr/>
        </p:nvSpPr>
        <p:spPr>
          <a:xfrm>
            <a:off x="1362074" y="1825625"/>
            <a:ext cx="4562477" cy="565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Prompt" panose="00000500000000000000" pitchFamily="2" charset="-34"/>
                <a:cs typeface="Prompt" panose="00000500000000000000" pitchFamily="2" charset="-34"/>
              </a:rPr>
              <a:t>Single Vendor</a:t>
            </a:r>
          </a:p>
        </p:txBody>
      </p:sp>
      <p:sp>
        <p:nvSpPr>
          <p:cNvPr id="6" name="Content Placeholder 2">
            <a:extLst>
              <a:ext uri="{FF2B5EF4-FFF2-40B4-BE49-F238E27FC236}">
                <a16:creationId xmlns:a16="http://schemas.microsoft.com/office/drawing/2014/main" id="{E13EA445-2DFF-4B36-BA2D-E33D59E75D5D}"/>
              </a:ext>
            </a:extLst>
          </p:cNvPr>
          <p:cNvSpPr txBox="1">
            <a:spLocks/>
          </p:cNvSpPr>
          <p:nvPr/>
        </p:nvSpPr>
        <p:spPr>
          <a:xfrm>
            <a:off x="6095999" y="2556798"/>
            <a:ext cx="4562477" cy="2974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otuss Smart HL" panose="02000000000000000000" pitchFamily="2" charset="-34"/>
                <a:ea typeface="+mn-ea"/>
                <a:cs typeface="Lotuss Smart HL" panose="02000000000000000000" pitchFamily="2"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otuss Smart HL" panose="02000000000000000000" pitchFamily="2" charset="-34"/>
                <a:ea typeface="+mn-ea"/>
                <a:cs typeface="Lotuss Smart HL" panose="02000000000000000000" pitchFamily="2"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otuss Smart HL" panose="02000000000000000000" pitchFamily="2" charset="-34"/>
                <a:ea typeface="+mn-ea"/>
                <a:cs typeface="Lotuss Smart HL" panose="02000000000000000000" pitchFamily="2"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Lotuss Smart HL" panose="02000000000000000000" pitchFamily="2" charset="-34"/>
                <a:ea typeface="+mn-ea"/>
                <a:cs typeface="Lotuss Smart HL" panose="02000000000000000000" pitchFamily="2"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Lotuss Smart HL" panose="02000000000000000000" pitchFamily="2" charset="-34"/>
                <a:ea typeface="+mn-ea"/>
                <a:cs typeface="Lotuss Smart HL" panose="02000000000000000000" pitchFamily="2"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Prompt" panose="00000500000000000000" pitchFamily="2" charset="-34"/>
                <a:cs typeface="Prompt" panose="00000500000000000000" pitchFamily="2" charset="-34"/>
              </a:rPr>
              <a:t>Confirm capability with stakeholder before award</a:t>
            </a:r>
          </a:p>
          <a:p>
            <a:r>
              <a:rPr lang="en-US" sz="2000" dirty="0">
                <a:latin typeface="Prompt" panose="00000500000000000000" pitchFamily="2" charset="-34"/>
                <a:cs typeface="Prompt" panose="00000500000000000000" pitchFamily="2" charset="-34"/>
              </a:rPr>
              <a:t>Provide comparison Budget Vs Multiple Vendor Award price</a:t>
            </a:r>
          </a:p>
          <a:p>
            <a:r>
              <a:rPr lang="en-US" sz="2000" dirty="0">
                <a:latin typeface="Prompt" panose="00000500000000000000" pitchFamily="2" charset="-34"/>
                <a:cs typeface="Prompt" panose="00000500000000000000" pitchFamily="2" charset="-34"/>
              </a:rPr>
              <a:t>Approve as Procurement Authorization </a:t>
            </a:r>
          </a:p>
        </p:txBody>
      </p:sp>
      <p:sp>
        <p:nvSpPr>
          <p:cNvPr id="7" name="Rectangle 6">
            <a:extLst>
              <a:ext uri="{FF2B5EF4-FFF2-40B4-BE49-F238E27FC236}">
                <a16:creationId xmlns:a16="http://schemas.microsoft.com/office/drawing/2014/main" id="{4B1183D1-5DC9-4948-849E-3C2494C7D1E5}"/>
              </a:ext>
            </a:extLst>
          </p:cNvPr>
          <p:cNvSpPr/>
          <p:nvPr/>
        </p:nvSpPr>
        <p:spPr>
          <a:xfrm>
            <a:off x="6096000" y="1825625"/>
            <a:ext cx="4562477" cy="565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Prompt" panose="00000500000000000000" pitchFamily="2" charset="-34"/>
                <a:cs typeface="Prompt" panose="00000500000000000000" pitchFamily="2" charset="-34"/>
              </a:rPr>
              <a:t>Multiple Vendors</a:t>
            </a:r>
          </a:p>
        </p:txBody>
      </p:sp>
      <p:sp>
        <p:nvSpPr>
          <p:cNvPr id="8" name="TextBox 7">
            <a:extLst>
              <a:ext uri="{FF2B5EF4-FFF2-40B4-BE49-F238E27FC236}">
                <a16:creationId xmlns:a16="http://schemas.microsoft.com/office/drawing/2014/main" id="{247A9780-7794-4421-847C-C7EF58802718}"/>
              </a:ext>
            </a:extLst>
          </p:cNvPr>
          <p:cNvSpPr txBox="1"/>
          <p:nvPr/>
        </p:nvSpPr>
        <p:spPr>
          <a:xfrm>
            <a:off x="9997401" y="6442611"/>
            <a:ext cx="1127464" cy="2308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900" dirty="0">
                <a:latin typeface="Prompt" panose="00000500000000000000" pitchFamily="2" charset="-34"/>
                <a:cs typeface="Prompt" panose="00000500000000000000" pitchFamily="2" charset="-34"/>
              </a:rPr>
              <a:t>Rev00-05/10/22</a:t>
            </a:r>
            <a:endParaRPr lang="th-TH" sz="900" dirty="0">
              <a:latin typeface="Prompt" panose="00000500000000000000" pitchFamily="2" charset="-34"/>
              <a:cs typeface="Prompt" panose="00000500000000000000" pitchFamily="2" charset="-34"/>
            </a:endParaRPr>
          </a:p>
        </p:txBody>
      </p:sp>
    </p:spTree>
    <p:extLst>
      <p:ext uri="{BB962C8B-B14F-4D97-AF65-F5344CB8AC3E}">
        <p14:creationId xmlns:p14="http://schemas.microsoft.com/office/powerpoint/2010/main" val="1661456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1676400" y="284162"/>
            <a:ext cx="10515600" cy="1325563"/>
          </a:xfrm>
        </p:spPr>
        <p:txBody>
          <a:bodyPr>
            <a:normAutofit/>
          </a:bodyPr>
          <a:lstStyle/>
          <a:p>
            <a:r>
              <a:rPr lang="en-US" sz="4000" dirty="0"/>
              <a:t>Awarding</a:t>
            </a: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838200" y="1527627"/>
            <a:ext cx="10515600" cy="5168900"/>
          </a:xfrm>
        </p:spPr>
        <p:txBody>
          <a:bodyPr>
            <a:normAutofit/>
          </a:bodyPr>
          <a:lstStyle/>
          <a:p>
            <a:r>
              <a:rPr lang="en-US" sz="2400" dirty="0">
                <a:latin typeface="Prompt" panose="00000500000000000000" pitchFamily="2" charset="-34"/>
                <a:cs typeface="Prompt" panose="00000500000000000000" pitchFamily="2" charset="-34"/>
              </a:rPr>
              <a:t>Approval for Award will be required in accordance with Procurement Authority (PO)</a:t>
            </a:r>
          </a:p>
          <a:p>
            <a:pPr marL="0" indent="0">
              <a:buNone/>
            </a:pPr>
            <a:endParaRPr lang="en-US" sz="1100" dirty="0">
              <a:latin typeface="Prompt" panose="00000500000000000000" pitchFamily="2" charset="-34"/>
              <a:cs typeface="Prompt" panose="00000500000000000000" pitchFamily="2" charset="-34"/>
            </a:endParaRPr>
          </a:p>
          <a:p>
            <a:r>
              <a:rPr lang="en-US" sz="2400" dirty="0">
                <a:latin typeface="Prompt" panose="00000500000000000000" pitchFamily="2" charset="-34"/>
                <a:cs typeface="Prompt" panose="00000500000000000000" pitchFamily="2" charset="-34"/>
              </a:rPr>
              <a:t>There are two types of awarding contract which are I) Awarding PO and II) Awarding Catalog</a:t>
            </a:r>
          </a:p>
          <a:p>
            <a:pPr lvl="1"/>
            <a:r>
              <a:rPr lang="en-US" sz="2000" b="0" dirty="0"/>
              <a:t>Awarding PO</a:t>
            </a:r>
          </a:p>
          <a:p>
            <a:pPr lvl="2"/>
            <a:r>
              <a:rPr lang="en-US" b="0" dirty="0"/>
              <a:t>Approval will be done on ERP</a:t>
            </a:r>
          </a:p>
          <a:p>
            <a:pPr lvl="1"/>
            <a:r>
              <a:rPr lang="en-US" sz="2000" b="0" dirty="0"/>
              <a:t>Award Catalog</a:t>
            </a:r>
          </a:p>
          <a:p>
            <a:pPr lvl="2"/>
            <a:r>
              <a:rPr lang="en-US" b="0" dirty="0"/>
              <a:t>Approval will be done outside ERP</a:t>
            </a:r>
          </a:p>
          <a:p>
            <a:pPr lvl="2"/>
            <a:r>
              <a:rPr lang="en-US" b="0" dirty="0"/>
              <a:t>Update cost on ERP also requires approval from the line Manager</a:t>
            </a:r>
          </a:p>
          <a:p>
            <a:pPr lvl="2"/>
            <a:r>
              <a:rPr lang="en-US" b="0" dirty="0"/>
              <a:t>In order to simplify process , request for awarding and upload approval can be combine under the same email</a:t>
            </a: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4</a:t>
            </a:r>
          </a:p>
        </p:txBody>
      </p:sp>
      <p:sp>
        <p:nvSpPr>
          <p:cNvPr id="5" name="TextBox 4">
            <a:extLst>
              <a:ext uri="{FF2B5EF4-FFF2-40B4-BE49-F238E27FC236}">
                <a16:creationId xmlns:a16="http://schemas.microsoft.com/office/drawing/2014/main" id="{4A9EA1EE-7E2B-46EC-ADE7-C97F59136166}"/>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3327446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Procurement Sourcing</a:t>
            </a: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18" name="TextBox 17">
            <a:extLst>
              <a:ext uri="{FF2B5EF4-FFF2-40B4-BE49-F238E27FC236}">
                <a16:creationId xmlns:a16="http://schemas.microsoft.com/office/drawing/2014/main" id="{AE84B200-37E0-49DF-8C76-2B1C0ECA720B}"/>
              </a:ext>
            </a:extLst>
          </p:cNvPr>
          <p:cNvSpPr txBox="1"/>
          <p:nvPr/>
        </p:nvSpPr>
        <p:spPr>
          <a:xfrm>
            <a:off x="9997401" y="6442611"/>
            <a:ext cx="112746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dirty="0">
                <a:latin typeface="Prompt" panose="00000500000000000000" pitchFamily="2" charset="-34"/>
                <a:cs typeface="Prompt" panose="00000500000000000000" pitchFamily="2" charset="-34"/>
              </a:rPr>
              <a:t>Rev00-05/10/22</a:t>
            </a:r>
            <a:endParaRPr lang="th-TH" sz="1000" dirty="0">
              <a:latin typeface="Prompt" panose="00000500000000000000" pitchFamily="2" charset="-34"/>
              <a:cs typeface="Prompt" panose="00000500000000000000" pitchFamily="2" charset="-34"/>
            </a:endParaRPr>
          </a:p>
        </p:txBody>
      </p:sp>
      <p:sp>
        <p:nvSpPr>
          <p:cNvPr id="19" name="TextBox 18">
            <a:extLst>
              <a:ext uri="{FF2B5EF4-FFF2-40B4-BE49-F238E27FC236}">
                <a16:creationId xmlns:a16="http://schemas.microsoft.com/office/drawing/2014/main" id="{CAF8BAD9-B55E-4B7B-8CED-20132D782BE7}"/>
              </a:ext>
            </a:extLst>
          </p:cNvPr>
          <p:cNvSpPr txBox="1"/>
          <p:nvPr/>
        </p:nvSpPr>
        <p:spPr>
          <a:xfrm>
            <a:off x="494182" y="1379682"/>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Tree>
    <p:extLst>
      <p:ext uri="{BB962C8B-B14F-4D97-AF65-F5344CB8AC3E}">
        <p14:creationId xmlns:p14="http://schemas.microsoft.com/office/powerpoint/2010/main" val="1397872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546721" y="268164"/>
            <a:ext cx="10515600" cy="1325563"/>
          </a:xfrm>
        </p:spPr>
        <p:txBody>
          <a:bodyPr>
            <a:noAutofit/>
          </a:bodyPr>
          <a:lstStyle/>
          <a:p>
            <a:r>
              <a:rPr lang="en-US" sz="4000" dirty="0"/>
              <a:t>      Delegation Of Authority (DoA)</a:t>
            </a: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841639" y="1664215"/>
            <a:ext cx="10515600" cy="4351338"/>
          </a:xfrm>
        </p:spPr>
        <p:txBody>
          <a:bodyPr>
            <a:normAutofit/>
          </a:bodyPr>
          <a:lstStyle/>
          <a:p>
            <a:r>
              <a:rPr lang="en-US" sz="2400" dirty="0">
                <a:latin typeface="Prompt" panose="00000500000000000000" pitchFamily="2" charset="-34"/>
                <a:cs typeface="Prompt" panose="00000500000000000000" pitchFamily="2" charset="-34"/>
              </a:rPr>
              <a:t> </a:t>
            </a:r>
            <a:r>
              <a:rPr lang="en-US" sz="2400" dirty="0" err="1">
                <a:latin typeface="Prompt" panose="00000500000000000000" pitchFamily="2" charset="-34"/>
                <a:cs typeface="Prompt" panose="00000500000000000000" pitchFamily="2" charset="-34"/>
              </a:rPr>
              <a:t>DoA</a:t>
            </a:r>
            <a:r>
              <a:rPr lang="en-US" sz="2400" dirty="0">
                <a:latin typeface="Prompt" panose="00000500000000000000" pitchFamily="2" charset="-34"/>
                <a:cs typeface="Prompt" panose="00000500000000000000" pitchFamily="2" charset="-34"/>
              </a:rPr>
              <a:t> must approve before raise PR/PO as per </a:t>
            </a:r>
            <a:r>
              <a:rPr lang="en-US" sz="2400" dirty="0" err="1">
                <a:latin typeface="Prompt" panose="00000500000000000000" pitchFamily="2" charset="-34"/>
                <a:cs typeface="Prompt" panose="00000500000000000000" pitchFamily="2" charset="-34"/>
              </a:rPr>
              <a:t>DoA</a:t>
            </a:r>
            <a:r>
              <a:rPr lang="en-US" sz="2400" dirty="0">
                <a:latin typeface="Prompt" panose="00000500000000000000" pitchFamily="2" charset="-34"/>
                <a:cs typeface="Prompt" panose="00000500000000000000" pitchFamily="2" charset="-34"/>
              </a:rPr>
              <a:t> policy</a:t>
            </a:r>
          </a:p>
          <a:p>
            <a:pPr lvl="1"/>
            <a:r>
              <a:rPr lang="en-US" sz="2000" b="0" dirty="0"/>
              <a:t>Update announcement 6 June 2022</a:t>
            </a:r>
          </a:p>
          <a:p>
            <a:pPr lvl="1"/>
            <a:endParaRPr lang="en-US" sz="2000" dirty="0"/>
          </a:p>
          <a:p>
            <a:r>
              <a:rPr lang="en-US" sz="2400" dirty="0">
                <a:latin typeface="Prompt" panose="00000500000000000000" pitchFamily="2" charset="-34"/>
                <a:cs typeface="Prompt" panose="00000500000000000000" pitchFamily="2" charset="-34"/>
              </a:rPr>
              <a:t>Procurement ensure DoA compliance</a:t>
            </a: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5</a:t>
            </a:r>
          </a:p>
        </p:txBody>
      </p:sp>
      <p:sp>
        <p:nvSpPr>
          <p:cNvPr id="5" name="Flowchart: Alternate Process 4">
            <a:extLst>
              <a:ext uri="{FF2B5EF4-FFF2-40B4-BE49-F238E27FC236}">
                <a16:creationId xmlns:a16="http://schemas.microsoft.com/office/drawing/2014/main" id="{D82E4B62-7F47-409F-86EF-CF640412AB96}"/>
              </a:ext>
            </a:extLst>
          </p:cNvPr>
          <p:cNvSpPr/>
          <p:nvPr/>
        </p:nvSpPr>
        <p:spPr>
          <a:xfrm>
            <a:off x="4482716" y="3577244"/>
            <a:ext cx="1330111" cy="107640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Prompt" panose="00000500000000000000" pitchFamily="2" charset="-34"/>
                <a:cs typeface="Prompt" panose="00000500000000000000" pitchFamily="2" charset="-34"/>
              </a:rPr>
              <a:t>Approve as </a:t>
            </a:r>
            <a:r>
              <a:rPr lang="en-US" sz="1600" dirty="0" err="1">
                <a:latin typeface="Prompt" panose="00000500000000000000" pitchFamily="2" charset="-34"/>
                <a:cs typeface="Prompt" panose="00000500000000000000" pitchFamily="2" charset="-34"/>
              </a:rPr>
              <a:t>DoA</a:t>
            </a:r>
            <a:endParaRPr lang="en-US" sz="1600" dirty="0">
              <a:latin typeface="Prompt" panose="00000500000000000000" pitchFamily="2" charset="-34"/>
              <a:cs typeface="Prompt" panose="00000500000000000000" pitchFamily="2" charset="-34"/>
            </a:endParaRPr>
          </a:p>
        </p:txBody>
      </p:sp>
      <p:sp>
        <p:nvSpPr>
          <p:cNvPr id="6" name="Flowchart: Alternate Process 5">
            <a:extLst>
              <a:ext uri="{FF2B5EF4-FFF2-40B4-BE49-F238E27FC236}">
                <a16:creationId xmlns:a16="http://schemas.microsoft.com/office/drawing/2014/main" id="{EFA73A6E-7716-41AC-866C-5287F5642FAA}"/>
              </a:ext>
            </a:extLst>
          </p:cNvPr>
          <p:cNvSpPr/>
          <p:nvPr/>
        </p:nvSpPr>
        <p:spPr>
          <a:xfrm>
            <a:off x="7274282" y="3577244"/>
            <a:ext cx="1628994" cy="107640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Prompt" panose="00000500000000000000" pitchFamily="2" charset="-34"/>
                <a:cs typeface="Prompt" panose="00000500000000000000" pitchFamily="2" charset="-34"/>
              </a:rPr>
              <a:t>Award Vendor</a:t>
            </a:r>
          </a:p>
        </p:txBody>
      </p:sp>
      <p:sp>
        <p:nvSpPr>
          <p:cNvPr id="7" name="TextBox 6">
            <a:extLst>
              <a:ext uri="{FF2B5EF4-FFF2-40B4-BE49-F238E27FC236}">
                <a16:creationId xmlns:a16="http://schemas.microsoft.com/office/drawing/2014/main" id="{EB87E68C-D8A4-443C-BF39-EC7678ABDD6C}"/>
              </a:ext>
            </a:extLst>
          </p:cNvPr>
          <p:cNvSpPr txBox="1"/>
          <p:nvPr/>
        </p:nvSpPr>
        <p:spPr>
          <a:xfrm>
            <a:off x="3812394" y="4803078"/>
            <a:ext cx="3068320" cy="1015663"/>
          </a:xfrm>
          <a:prstGeom prst="rect">
            <a:avLst/>
          </a:prstGeom>
          <a:noFill/>
        </p:spPr>
        <p:txBody>
          <a:bodyPr wrap="square" rtlCol="0">
            <a:spAutoFit/>
          </a:bodyPr>
          <a:lstStyle/>
          <a:p>
            <a:pPr marL="171450" indent="-171450">
              <a:buFont typeface="Arial" panose="020B0604020202020204" pitchFamily="34" charset="0"/>
              <a:buChar char="•"/>
            </a:pPr>
            <a:r>
              <a:rPr lang="en-US" sz="1200" dirty="0">
                <a:latin typeface="Prompt" panose="00000500000000000000" pitchFamily="2" charset="-34"/>
                <a:cs typeface="Prompt" panose="00000500000000000000" pitchFamily="2" charset="-34"/>
              </a:rPr>
              <a:t>User owns to get DoA approval</a:t>
            </a:r>
          </a:p>
          <a:p>
            <a:pPr marL="171450" indent="-171450">
              <a:buFont typeface="Arial" panose="020B0604020202020204" pitchFamily="34" charset="0"/>
              <a:buChar char="•"/>
            </a:pPr>
            <a:r>
              <a:rPr lang="en-US" sz="1200" dirty="0">
                <a:latin typeface="Prompt" panose="00000500000000000000" pitchFamily="2" charset="-34"/>
                <a:cs typeface="Prompt" panose="00000500000000000000" pitchFamily="2" charset="-34"/>
              </a:rPr>
              <a:t>Procurement team ensures DoA compliance</a:t>
            </a:r>
          </a:p>
          <a:p>
            <a:pPr marL="171450" indent="-171450">
              <a:buFont typeface="Arial" panose="020B0604020202020204" pitchFamily="34" charset="0"/>
              <a:buChar char="•"/>
            </a:pPr>
            <a:r>
              <a:rPr lang="en-US" sz="1200" dirty="0">
                <a:latin typeface="Prompt" panose="00000500000000000000" pitchFamily="2" charset="-34"/>
                <a:cs typeface="Prompt" panose="00000500000000000000" pitchFamily="2" charset="-34"/>
              </a:rPr>
              <a:t>For Multiple award vendor send submit DoA as 1 pack / project</a:t>
            </a:r>
          </a:p>
        </p:txBody>
      </p:sp>
      <p:sp>
        <p:nvSpPr>
          <p:cNvPr id="8" name="Flowchart: Alternate Process 7">
            <a:extLst>
              <a:ext uri="{FF2B5EF4-FFF2-40B4-BE49-F238E27FC236}">
                <a16:creationId xmlns:a16="http://schemas.microsoft.com/office/drawing/2014/main" id="{37313B80-92BF-485D-8857-DF1A72D57A09}"/>
              </a:ext>
            </a:extLst>
          </p:cNvPr>
          <p:cNvSpPr/>
          <p:nvPr/>
        </p:nvSpPr>
        <p:spPr>
          <a:xfrm>
            <a:off x="883401" y="3577244"/>
            <a:ext cx="2185910" cy="107640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Prompt" panose="00000500000000000000" pitchFamily="2" charset="-34"/>
                <a:cs typeface="Prompt" panose="00000500000000000000" pitchFamily="2" charset="-34"/>
              </a:rPr>
              <a:t>Internal Procurement Award</a:t>
            </a:r>
          </a:p>
        </p:txBody>
      </p:sp>
      <p:sp>
        <p:nvSpPr>
          <p:cNvPr id="9" name="TextBox 8">
            <a:extLst>
              <a:ext uri="{FF2B5EF4-FFF2-40B4-BE49-F238E27FC236}">
                <a16:creationId xmlns:a16="http://schemas.microsoft.com/office/drawing/2014/main" id="{D9CC3EC0-EDF9-44E4-ACF1-E2AB7DFD0915}"/>
              </a:ext>
            </a:extLst>
          </p:cNvPr>
          <p:cNvSpPr txBox="1"/>
          <p:nvPr/>
        </p:nvSpPr>
        <p:spPr>
          <a:xfrm>
            <a:off x="883402" y="4826184"/>
            <a:ext cx="2185909" cy="830997"/>
          </a:xfrm>
          <a:prstGeom prst="rect">
            <a:avLst/>
          </a:prstGeom>
          <a:noFill/>
        </p:spPr>
        <p:txBody>
          <a:bodyPr wrap="square" rtlCol="0">
            <a:spAutoFit/>
          </a:bodyPr>
          <a:lstStyle/>
          <a:p>
            <a:pPr marL="171450" indent="-171450">
              <a:buFont typeface="Arial" panose="020B0604020202020204" pitchFamily="34" charset="0"/>
              <a:buChar char="•"/>
            </a:pPr>
            <a:r>
              <a:rPr lang="en-US" sz="1200" dirty="0">
                <a:latin typeface="Prompt" panose="00000500000000000000" pitchFamily="2" charset="-34"/>
                <a:cs typeface="Prompt" panose="00000500000000000000" pitchFamily="2" charset="-34"/>
              </a:rPr>
              <a:t>Award as Procurement Authorization</a:t>
            </a:r>
          </a:p>
          <a:p>
            <a:pPr marL="171450" indent="-171450">
              <a:buFont typeface="Arial" panose="020B0604020202020204" pitchFamily="34" charset="0"/>
              <a:buChar char="•"/>
            </a:pPr>
            <a:endParaRPr lang="en-US" sz="1200" dirty="0">
              <a:latin typeface="Prompt" panose="00000500000000000000" pitchFamily="2" charset="-34"/>
              <a:cs typeface="Prompt" panose="00000500000000000000" pitchFamily="2" charset="-34"/>
            </a:endParaRPr>
          </a:p>
          <a:p>
            <a:pPr marL="171450" indent="-171450">
              <a:buFont typeface="Arial" panose="020B0604020202020204" pitchFamily="34" charset="0"/>
              <a:buChar char="•"/>
            </a:pPr>
            <a:endParaRPr lang="en-US" sz="1200" dirty="0">
              <a:latin typeface="Prompt" panose="00000500000000000000" pitchFamily="2" charset="-34"/>
              <a:cs typeface="Prompt" panose="00000500000000000000" pitchFamily="2" charset="-34"/>
            </a:endParaRPr>
          </a:p>
        </p:txBody>
      </p:sp>
      <p:sp>
        <p:nvSpPr>
          <p:cNvPr id="10" name="Flowchart: Terminator 9">
            <a:extLst>
              <a:ext uri="{FF2B5EF4-FFF2-40B4-BE49-F238E27FC236}">
                <a16:creationId xmlns:a16="http://schemas.microsoft.com/office/drawing/2014/main" id="{C17A48E1-33B6-4E50-A48F-2E52E960F59B}"/>
              </a:ext>
            </a:extLst>
          </p:cNvPr>
          <p:cNvSpPr/>
          <p:nvPr/>
        </p:nvSpPr>
        <p:spPr>
          <a:xfrm>
            <a:off x="10171964" y="3577244"/>
            <a:ext cx="1674634" cy="1062403"/>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Prompt" panose="00000500000000000000" pitchFamily="2" charset="-34"/>
                <a:cs typeface="Prompt" panose="00000500000000000000" pitchFamily="2" charset="-34"/>
              </a:rPr>
              <a:t>Raise PR/PO</a:t>
            </a:r>
          </a:p>
        </p:txBody>
      </p:sp>
      <p:cxnSp>
        <p:nvCxnSpPr>
          <p:cNvPr id="12" name="Straight Arrow Connector 11">
            <a:extLst>
              <a:ext uri="{FF2B5EF4-FFF2-40B4-BE49-F238E27FC236}">
                <a16:creationId xmlns:a16="http://schemas.microsoft.com/office/drawing/2014/main" id="{7AC2253D-86EB-4E65-A5C5-F014475C22C6}"/>
              </a:ext>
            </a:extLst>
          </p:cNvPr>
          <p:cNvCxnSpPr>
            <a:cxnSpLocks/>
            <a:stCxn id="8" idx="3"/>
            <a:endCxn id="5" idx="1"/>
          </p:cNvCxnSpPr>
          <p:nvPr/>
        </p:nvCxnSpPr>
        <p:spPr>
          <a:xfrm>
            <a:off x="3069311" y="4115447"/>
            <a:ext cx="1413405"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FF7D270-8E50-4365-8BE3-BD54E3428FBF}"/>
              </a:ext>
            </a:extLst>
          </p:cNvPr>
          <p:cNvCxnSpPr>
            <a:cxnSpLocks/>
            <a:endCxn id="6" idx="1"/>
          </p:cNvCxnSpPr>
          <p:nvPr/>
        </p:nvCxnSpPr>
        <p:spPr>
          <a:xfrm flipV="1">
            <a:off x="5804521" y="4115447"/>
            <a:ext cx="1469761" cy="1036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87F2DE0-4E7B-475C-84B6-62DC0470B813}"/>
              </a:ext>
            </a:extLst>
          </p:cNvPr>
          <p:cNvCxnSpPr>
            <a:cxnSpLocks/>
            <a:stCxn id="6" idx="3"/>
            <a:endCxn id="10" idx="1"/>
          </p:cNvCxnSpPr>
          <p:nvPr/>
        </p:nvCxnSpPr>
        <p:spPr>
          <a:xfrm flipV="1">
            <a:off x="8903276" y="4108446"/>
            <a:ext cx="1268688" cy="700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3EDD92B-5238-4DE1-9B51-DEB2B70DD6C3}"/>
              </a:ext>
            </a:extLst>
          </p:cNvPr>
          <p:cNvSpPr txBox="1"/>
          <p:nvPr/>
        </p:nvSpPr>
        <p:spPr>
          <a:xfrm>
            <a:off x="9997401" y="6442611"/>
            <a:ext cx="112746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dirty="0">
                <a:latin typeface="Prompt" panose="00000500000000000000" pitchFamily="2" charset="-34"/>
                <a:cs typeface="Prompt" panose="00000500000000000000" pitchFamily="2" charset="-34"/>
              </a:rPr>
              <a:t>Rev00-05/10/22</a:t>
            </a:r>
            <a:endParaRPr lang="th-TH" sz="1000" dirty="0">
              <a:latin typeface="Prompt" panose="00000500000000000000" pitchFamily="2" charset="-34"/>
              <a:cs typeface="Prompt" panose="00000500000000000000" pitchFamily="2" charset="-34"/>
            </a:endParaRPr>
          </a:p>
        </p:txBody>
      </p:sp>
    </p:spTree>
    <p:extLst>
      <p:ext uri="{BB962C8B-B14F-4D97-AF65-F5344CB8AC3E}">
        <p14:creationId xmlns:p14="http://schemas.microsoft.com/office/powerpoint/2010/main" val="3890992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25A795-3CC8-4B1D-A353-05F1B7D2397F}"/>
              </a:ext>
            </a:extLst>
          </p:cNvPr>
          <p:cNvPicPr>
            <a:picLocks noChangeAspect="1"/>
          </p:cNvPicPr>
          <p:nvPr/>
        </p:nvPicPr>
        <p:blipFill rotWithShape="1">
          <a:blip r:embed="rId2"/>
          <a:srcRect l="26562" t="11778" r="7625" b="8298"/>
          <a:stretch/>
        </p:blipFill>
        <p:spPr>
          <a:xfrm>
            <a:off x="815340" y="144781"/>
            <a:ext cx="9547860" cy="6522336"/>
          </a:xfrm>
          <a:prstGeom prst="rect">
            <a:avLst/>
          </a:prstGeom>
        </p:spPr>
      </p:pic>
      <p:sp>
        <p:nvSpPr>
          <p:cNvPr id="2" name="TextBox 1">
            <a:extLst>
              <a:ext uri="{FF2B5EF4-FFF2-40B4-BE49-F238E27FC236}">
                <a16:creationId xmlns:a16="http://schemas.microsoft.com/office/drawing/2014/main" id="{74B92C0C-2A83-4C22-BA61-BFD881C99A37}"/>
              </a:ext>
            </a:extLst>
          </p:cNvPr>
          <p:cNvSpPr txBox="1"/>
          <p:nvPr/>
        </p:nvSpPr>
        <p:spPr>
          <a:xfrm>
            <a:off x="9363817" y="6011982"/>
            <a:ext cx="2615981" cy="253916"/>
          </a:xfrm>
          <a:prstGeom prst="rect">
            <a:avLst/>
          </a:prstGeom>
          <a:noFill/>
        </p:spPr>
        <p:txBody>
          <a:bodyPr wrap="square" rtlCol="0">
            <a:spAutoFit/>
          </a:bodyPr>
          <a:lstStyle/>
          <a:p>
            <a:r>
              <a:rPr lang="en-US" sz="1050" dirty="0">
                <a:solidFill>
                  <a:srgbClr val="FF0000"/>
                </a:solidFill>
                <a:latin typeface="Prompt" panose="00000500000000000000" pitchFamily="2" charset="-34"/>
                <a:cs typeface="Prompt" panose="00000500000000000000" pitchFamily="2" charset="-34"/>
              </a:rPr>
              <a:t>Update announcement 29 Sep 2023</a:t>
            </a:r>
          </a:p>
        </p:txBody>
      </p:sp>
      <p:sp>
        <p:nvSpPr>
          <p:cNvPr id="4" name="TextBox 3">
            <a:extLst>
              <a:ext uri="{FF2B5EF4-FFF2-40B4-BE49-F238E27FC236}">
                <a16:creationId xmlns:a16="http://schemas.microsoft.com/office/drawing/2014/main" id="{436D3E1A-3834-420A-BF43-D9C794CA2DE4}"/>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Rev01-01/11/23</a:t>
            </a:r>
            <a:endParaRPr lang="th-TH" sz="1050" dirty="0"/>
          </a:p>
        </p:txBody>
      </p:sp>
    </p:spTree>
    <p:extLst>
      <p:ext uri="{BB962C8B-B14F-4D97-AF65-F5344CB8AC3E}">
        <p14:creationId xmlns:p14="http://schemas.microsoft.com/office/powerpoint/2010/main" val="6453967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4306214-1500-4C91-9509-2B28948DD1B0}"/>
              </a:ext>
            </a:extLst>
          </p:cNvPr>
          <p:cNvPicPr>
            <a:picLocks noChangeAspect="1"/>
          </p:cNvPicPr>
          <p:nvPr/>
        </p:nvPicPr>
        <p:blipFill rotWithShape="1">
          <a:blip r:embed="rId2"/>
          <a:srcRect l="31953" t="23473" r="9844" b="35695"/>
          <a:stretch/>
        </p:blipFill>
        <p:spPr>
          <a:xfrm>
            <a:off x="104774" y="1093077"/>
            <a:ext cx="12001653" cy="4736224"/>
          </a:xfrm>
          <a:prstGeom prst="rect">
            <a:avLst/>
          </a:prstGeom>
        </p:spPr>
      </p:pic>
      <p:sp>
        <p:nvSpPr>
          <p:cNvPr id="3" name="TextBox 2">
            <a:extLst>
              <a:ext uri="{FF2B5EF4-FFF2-40B4-BE49-F238E27FC236}">
                <a16:creationId xmlns:a16="http://schemas.microsoft.com/office/drawing/2014/main" id="{2EAF70CB-170B-4874-B2C0-B2819DDD857C}"/>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993679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Procurement Sourcing</a:t>
            </a: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18" name="TextBox 17">
            <a:extLst>
              <a:ext uri="{FF2B5EF4-FFF2-40B4-BE49-F238E27FC236}">
                <a16:creationId xmlns:a16="http://schemas.microsoft.com/office/drawing/2014/main" id="{A4775153-1E32-4799-8A1E-D9DBF3E87E0A}"/>
              </a:ext>
            </a:extLst>
          </p:cNvPr>
          <p:cNvSpPr txBox="1"/>
          <p:nvPr/>
        </p:nvSpPr>
        <p:spPr>
          <a:xfrm>
            <a:off x="9997401" y="6442611"/>
            <a:ext cx="1127464" cy="41549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dirty="0">
                <a:latin typeface="Prompt" panose="00000500000000000000" pitchFamily="2" charset="-34"/>
                <a:cs typeface="Prompt" panose="00000500000000000000" pitchFamily="2" charset="-34"/>
              </a:rPr>
              <a:t>Rev00-05/10/22</a:t>
            </a:r>
            <a:endParaRPr lang="th-TH" sz="1000" dirty="0">
              <a:latin typeface="Prompt" panose="00000500000000000000" pitchFamily="2" charset="-34"/>
              <a:cs typeface="Prompt" panose="00000500000000000000" pitchFamily="2" charset="-34"/>
            </a:endParaRPr>
          </a:p>
        </p:txBody>
      </p:sp>
      <p:sp>
        <p:nvSpPr>
          <p:cNvPr id="19" name="TextBox 18">
            <a:extLst>
              <a:ext uri="{FF2B5EF4-FFF2-40B4-BE49-F238E27FC236}">
                <a16:creationId xmlns:a16="http://schemas.microsoft.com/office/drawing/2014/main" id="{F921710A-B496-43AD-8E2B-43E04EA5B7FD}"/>
              </a:ext>
            </a:extLst>
          </p:cNvPr>
          <p:cNvSpPr txBox="1"/>
          <p:nvPr/>
        </p:nvSpPr>
        <p:spPr>
          <a:xfrm>
            <a:off x="494182" y="1379682"/>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Tree>
    <p:extLst>
      <p:ext uri="{BB962C8B-B14F-4D97-AF65-F5344CB8AC3E}">
        <p14:creationId xmlns:p14="http://schemas.microsoft.com/office/powerpoint/2010/main" val="2075036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FCA0C-FFD9-4865-8323-7B546CA2F719}"/>
              </a:ext>
            </a:extLst>
          </p:cNvPr>
          <p:cNvSpPr>
            <a:spLocks noGrp="1"/>
          </p:cNvSpPr>
          <p:nvPr>
            <p:ph type="title"/>
          </p:nvPr>
        </p:nvSpPr>
        <p:spPr/>
        <p:txBody>
          <a:bodyPr>
            <a:normAutofit/>
          </a:bodyPr>
          <a:lstStyle/>
          <a:p>
            <a:r>
              <a:rPr lang="en-US" sz="4800" dirty="0"/>
              <a:t>Executive Summary</a:t>
            </a:r>
          </a:p>
        </p:txBody>
      </p:sp>
      <p:grpSp>
        <p:nvGrpSpPr>
          <p:cNvPr id="5" name="Group 4">
            <a:extLst>
              <a:ext uri="{FF2B5EF4-FFF2-40B4-BE49-F238E27FC236}">
                <a16:creationId xmlns:a16="http://schemas.microsoft.com/office/drawing/2014/main" id="{D93C86D9-DD0B-405F-9399-DB09FCE629D7}"/>
              </a:ext>
            </a:extLst>
          </p:cNvPr>
          <p:cNvGrpSpPr/>
          <p:nvPr/>
        </p:nvGrpSpPr>
        <p:grpSpPr>
          <a:xfrm>
            <a:off x="816861" y="1606936"/>
            <a:ext cx="3364661" cy="604837"/>
            <a:chOff x="0" y="0"/>
            <a:chExt cx="3364661" cy="604837"/>
          </a:xfrm>
          <a:solidFill>
            <a:schemeClr val="accent1">
              <a:lumMod val="75000"/>
            </a:schemeClr>
          </a:solidFill>
        </p:grpSpPr>
        <p:sp>
          <p:nvSpPr>
            <p:cNvPr id="6" name="Arrow: Chevron 5">
              <a:extLst>
                <a:ext uri="{FF2B5EF4-FFF2-40B4-BE49-F238E27FC236}">
                  <a16:creationId xmlns:a16="http://schemas.microsoft.com/office/drawing/2014/main" id="{572A4146-229D-4210-8068-F546ED06826A}"/>
                </a:ext>
              </a:extLst>
            </p:cNvPr>
            <p:cNvSpPr/>
            <p:nvPr/>
          </p:nvSpPr>
          <p:spPr>
            <a:xfrm>
              <a:off x="0" y="0"/>
              <a:ext cx="3364661" cy="604837"/>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rrow: Chevron 4">
              <a:extLst>
                <a:ext uri="{FF2B5EF4-FFF2-40B4-BE49-F238E27FC236}">
                  <a16:creationId xmlns:a16="http://schemas.microsoft.com/office/drawing/2014/main" id="{3E971E20-5085-4EC4-9CC9-3460A2F0F319}"/>
                </a:ext>
              </a:extLst>
            </p:cNvPr>
            <p:cNvSpPr txBox="1"/>
            <p:nvPr/>
          </p:nvSpPr>
          <p:spPr>
            <a:xfrm>
              <a:off x="302419" y="0"/>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Sourcing</a:t>
              </a:r>
            </a:p>
          </p:txBody>
        </p:sp>
      </p:grpSp>
      <p:grpSp>
        <p:nvGrpSpPr>
          <p:cNvPr id="9" name="Group 8">
            <a:extLst>
              <a:ext uri="{FF2B5EF4-FFF2-40B4-BE49-F238E27FC236}">
                <a16:creationId xmlns:a16="http://schemas.microsoft.com/office/drawing/2014/main" id="{3DC3105F-A829-49B8-9D0A-B19884A9B06D}"/>
              </a:ext>
            </a:extLst>
          </p:cNvPr>
          <p:cNvGrpSpPr/>
          <p:nvPr/>
        </p:nvGrpSpPr>
        <p:grpSpPr>
          <a:xfrm>
            <a:off x="4537543" y="1606935"/>
            <a:ext cx="3364661" cy="604837"/>
            <a:chOff x="3030956" y="0"/>
            <a:chExt cx="3364661" cy="604837"/>
          </a:xfrm>
          <a:solidFill>
            <a:schemeClr val="accent1">
              <a:lumMod val="75000"/>
            </a:schemeClr>
          </a:solidFill>
        </p:grpSpPr>
        <p:sp>
          <p:nvSpPr>
            <p:cNvPr id="10" name="Arrow: Chevron 9">
              <a:extLst>
                <a:ext uri="{FF2B5EF4-FFF2-40B4-BE49-F238E27FC236}">
                  <a16:creationId xmlns:a16="http://schemas.microsoft.com/office/drawing/2014/main" id="{078E081D-A3F6-443F-A1A3-3F2290E34A56}"/>
                </a:ext>
              </a:extLst>
            </p:cNvPr>
            <p:cNvSpPr/>
            <p:nvPr/>
          </p:nvSpPr>
          <p:spPr>
            <a:xfrm>
              <a:off x="3030956" y="0"/>
              <a:ext cx="3364661" cy="604837"/>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Arrow: Chevron 4">
              <a:extLst>
                <a:ext uri="{FF2B5EF4-FFF2-40B4-BE49-F238E27FC236}">
                  <a16:creationId xmlns:a16="http://schemas.microsoft.com/office/drawing/2014/main" id="{9A6DDD97-AD6E-42BD-BEAF-97CCEDA699FC}"/>
                </a:ext>
              </a:extLst>
            </p:cNvPr>
            <p:cNvSpPr txBox="1"/>
            <p:nvPr/>
          </p:nvSpPr>
          <p:spPr>
            <a:xfrm>
              <a:off x="3333375" y="0"/>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Approval &amp; Award</a:t>
              </a:r>
            </a:p>
          </p:txBody>
        </p:sp>
      </p:grpSp>
      <p:grpSp>
        <p:nvGrpSpPr>
          <p:cNvPr id="14" name="Group 13">
            <a:extLst>
              <a:ext uri="{FF2B5EF4-FFF2-40B4-BE49-F238E27FC236}">
                <a16:creationId xmlns:a16="http://schemas.microsoft.com/office/drawing/2014/main" id="{CD35C0C1-9EE0-40C6-A94B-13167A8D27D6}"/>
              </a:ext>
            </a:extLst>
          </p:cNvPr>
          <p:cNvGrpSpPr/>
          <p:nvPr/>
        </p:nvGrpSpPr>
        <p:grpSpPr>
          <a:xfrm>
            <a:off x="8204622" y="1606938"/>
            <a:ext cx="3364661" cy="604837"/>
            <a:chOff x="6061913" y="0"/>
            <a:chExt cx="3364661" cy="604837"/>
          </a:xfrm>
          <a:solidFill>
            <a:schemeClr val="accent1">
              <a:lumMod val="75000"/>
            </a:schemeClr>
          </a:solidFill>
        </p:grpSpPr>
        <p:sp>
          <p:nvSpPr>
            <p:cNvPr id="15" name="Arrow: Chevron 14">
              <a:extLst>
                <a:ext uri="{FF2B5EF4-FFF2-40B4-BE49-F238E27FC236}">
                  <a16:creationId xmlns:a16="http://schemas.microsoft.com/office/drawing/2014/main" id="{DF2E81D7-492B-4767-9144-D37148E6B212}"/>
                </a:ext>
              </a:extLst>
            </p:cNvPr>
            <p:cNvSpPr/>
            <p:nvPr/>
          </p:nvSpPr>
          <p:spPr>
            <a:xfrm>
              <a:off x="6061913" y="0"/>
              <a:ext cx="3364661" cy="604837"/>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Arrow: Chevron 4">
              <a:extLst>
                <a:ext uri="{FF2B5EF4-FFF2-40B4-BE49-F238E27FC236}">
                  <a16:creationId xmlns:a16="http://schemas.microsoft.com/office/drawing/2014/main" id="{C4952CB8-D021-4654-99D7-DF3E015CD830}"/>
                </a:ext>
              </a:extLst>
            </p:cNvPr>
            <p:cNvSpPr txBox="1"/>
            <p:nvPr/>
          </p:nvSpPr>
          <p:spPr>
            <a:xfrm>
              <a:off x="6364332" y="0"/>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Contracting</a:t>
              </a:r>
            </a:p>
          </p:txBody>
        </p:sp>
      </p:grpSp>
      <p:sp>
        <p:nvSpPr>
          <p:cNvPr id="42" name="TextBox 41">
            <a:extLst>
              <a:ext uri="{FF2B5EF4-FFF2-40B4-BE49-F238E27FC236}">
                <a16:creationId xmlns:a16="http://schemas.microsoft.com/office/drawing/2014/main" id="{4A505A67-EF86-4272-8918-9EB19D0CFC50}"/>
              </a:ext>
            </a:extLst>
          </p:cNvPr>
          <p:cNvSpPr txBox="1"/>
          <p:nvPr/>
        </p:nvSpPr>
        <p:spPr>
          <a:xfrm>
            <a:off x="838200" y="2331227"/>
            <a:ext cx="3209925" cy="2677656"/>
          </a:xfrm>
          <a:prstGeom prst="rect">
            <a:avLst/>
          </a:prstGeom>
          <a:noFill/>
          <a:ln>
            <a:solidFill>
              <a:schemeClr val="accent1">
                <a:lumMod val="50000"/>
              </a:schemeClr>
            </a:solidFill>
          </a:ln>
        </p:spPr>
        <p:txBody>
          <a:bodyPr wrap="square" rtlCol="0">
            <a:spAutoFit/>
          </a:bodyPr>
          <a:lstStyle/>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For all GSNFR purchases</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Approve Vendor List (AVL)</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Sourcing Process</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Sourcing Exceptional Approval (SEA)</a:t>
            </a: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r>
              <a:rPr lang="en-US" sz="1400" dirty="0">
                <a:latin typeface="Prompt" panose="00000500000000000000" pitchFamily="2" charset="-34"/>
                <a:cs typeface="Prompt" panose="00000500000000000000" pitchFamily="2" charset="-34"/>
              </a:rPr>
              <a:t> </a:t>
            </a:r>
          </a:p>
          <a:p>
            <a:r>
              <a:rPr lang="en-US" sz="1400" dirty="0">
                <a:latin typeface="Prompt" panose="00000500000000000000" pitchFamily="2" charset="-34"/>
                <a:cs typeface="Prompt" panose="00000500000000000000" pitchFamily="2" charset="-34"/>
              </a:rPr>
              <a:t> </a:t>
            </a:r>
          </a:p>
        </p:txBody>
      </p:sp>
      <p:sp>
        <p:nvSpPr>
          <p:cNvPr id="43" name="TextBox 42">
            <a:extLst>
              <a:ext uri="{FF2B5EF4-FFF2-40B4-BE49-F238E27FC236}">
                <a16:creationId xmlns:a16="http://schemas.microsoft.com/office/drawing/2014/main" id="{17D101D3-9657-4427-924C-DA8C7C2B22CF}"/>
              </a:ext>
            </a:extLst>
          </p:cNvPr>
          <p:cNvSpPr txBox="1"/>
          <p:nvPr/>
        </p:nvSpPr>
        <p:spPr>
          <a:xfrm>
            <a:off x="4537543" y="2348288"/>
            <a:ext cx="3209925" cy="2677656"/>
          </a:xfrm>
          <a:prstGeom prst="rect">
            <a:avLst/>
          </a:prstGeom>
          <a:noFill/>
          <a:ln>
            <a:solidFill>
              <a:schemeClr val="accent1">
                <a:lumMod val="50000"/>
              </a:schemeClr>
            </a:solidFill>
          </a:ln>
        </p:spPr>
        <p:txBody>
          <a:bodyPr wrap="square" rtlCol="0">
            <a:spAutoFit/>
          </a:bodyPr>
          <a:lstStyle/>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Award criteria</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Aligns Procurement and end-user</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Company mandated policy      ( Delegation of Authority )</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Procurement ensure</a:t>
            </a:r>
            <a:r>
              <a:rPr lang="th-TH" sz="1400" dirty="0">
                <a:latin typeface="Prompt" panose="00000500000000000000" pitchFamily="2" charset="-34"/>
                <a:cs typeface="Prompt" panose="00000500000000000000" pitchFamily="2" charset="-34"/>
              </a:rPr>
              <a:t> </a:t>
            </a:r>
            <a:r>
              <a:rPr lang="en-US" sz="1400" dirty="0">
                <a:latin typeface="Prompt" panose="00000500000000000000" pitchFamily="2" charset="-34"/>
                <a:cs typeface="Prompt" panose="00000500000000000000" pitchFamily="2" charset="-34"/>
              </a:rPr>
              <a:t>DoA compliance</a:t>
            </a: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pPr marL="285750" indent="-285750">
              <a:buFont typeface="Arial" panose="020B0604020202020204" pitchFamily="34" charset="0"/>
              <a:buChar char="•"/>
            </a:pPr>
            <a:endParaRPr lang="en-US" sz="1400" dirty="0">
              <a:latin typeface="Prompt" panose="00000500000000000000" pitchFamily="2" charset="-34"/>
              <a:cs typeface="Prompt" panose="00000500000000000000" pitchFamily="2" charset="-34"/>
            </a:endParaRPr>
          </a:p>
          <a:p>
            <a:r>
              <a:rPr lang="en-US" sz="1400" dirty="0">
                <a:latin typeface="Prompt" panose="00000500000000000000" pitchFamily="2" charset="-34"/>
                <a:cs typeface="Prompt" panose="00000500000000000000" pitchFamily="2" charset="-34"/>
              </a:rPr>
              <a:t> </a:t>
            </a:r>
          </a:p>
          <a:p>
            <a:r>
              <a:rPr lang="en-US" sz="1400" dirty="0">
                <a:latin typeface="Prompt" panose="00000500000000000000" pitchFamily="2" charset="-34"/>
                <a:cs typeface="Prompt" panose="00000500000000000000" pitchFamily="2" charset="-34"/>
              </a:rPr>
              <a:t> </a:t>
            </a:r>
          </a:p>
        </p:txBody>
      </p:sp>
      <p:sp>
        <p:nvSpPr>
          <p:cNvPr id="44" name="TextBox 43">
            <a:extLst>
              <a:ext uri="{FF2B5EF4-FFF2-40B4-BE49-F238E27FC236}">
                <a16:creationId xmlns:a16="http://schemas.microsoft.com/office/drawing/2014/main" id="{BABF1133-E493-4CDC-BCA6-02ECAF4A37A4}"/>
              </a:ext>
            </a:extLst>
          </p:cNvPr>
          <p:cNvSpPr txBox="1"/>
          <p:nvPr/>
        </p:nvSpPr>
        <p:spPr>
          <a:xfrm>
            <a:off x="8236886" y="2348288"/>
            <a:ext cx="3209925" cy="2677656"/>
          </a:xfrm>
          <a:prstGeom prst="rect">
            <a:avLst/>
          </a:prstGeom>
          <a:noFill/>
          <a:ln>
            <a:solidFill>
              <a:schemeClr val="accent1">
                <a:lumMod val="50000"/>
              </a:schemeClr>
            </a:solidFill>
          </a:ln>
        </p:spPr>
        <p:txBody>
          <a:bodyPr wrap="square" rtlCol="0">
            <a:spAutoFit/>
          </a:bodyPr>
          <a:lstStyle/>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New policy establishes Procurement as contract approver ahead of signature in all cases</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Tightens controls and ensure robust compliance to Procurement policies</a:t>
            </a:r>
          </a:p>
          <a:p>
            <a:pPr marL="285750" indent="-285750">
              <a:buFont typeface="Arial" panose="020B0604020202020204" pitchFamily="34" charset="0"/>
              <a:buChar char="•"/>
            </a:pPr>
            <a:r>
              <a:rPr lang="en-US" sz="1400" dirty="0">
                <a:latin typeface="Prompt" panose="00000500000000000000" pitchFamily="2" charset="-34"/>
                <a:cs typeface="Prompt" panose="00000500000000000000" pitchFamily="2" charset="-34"/>
              </a:rPr>
              <a:t>No Contracts signed without Procurement prior involvement and sign off</a:t>
            </a:r>
          </a:p>
          <a:p>
            <a:r>
              <a:rPr lang="en-US" sz="1400" dirty="0">
                <a:latin typeface="Prompt" panose="00000500000000000000" pitchFamily="2" charset="-34"/>
                <a:cs typeface="Prompt" panose="00000500000000000000" pitchFamily="2" charset="-34"/>
              </a:rPr>
              <a:t> </a:t>
            </a:r>
          </a:p>
          <a:p>
            <a:r>
              <a:rPr lang="en-US" sz="1400" dirty="0">
                <a:latin typeface="Prompt" panose="00000500000000000000" pitchFamily="2" charset="-34"/>
                <a:cs typeface="Prompt" panose="00000500000000000000" pitchFamily="2" charset="-34"/>
              </a:rPr>
              <a:t> </a:t>
            </a:r>
          </a:p>
        </p:txBody>
      </p:sp>
      <p:sp>
        <p:nvSpPr>
          <p:cNvPr id="17" name="TextBox 16">
            <a:extLst>
              <a:ext uri="{FF2B5EF4-FFF2-40B4-BE49-F238E27FC236}">
                <a16:creationId xmlns:a16="http://schemas.microsoft.com/office/drawing/2014/main" id="{C0A46C41-2229-44C8-AD3F-BA824677D40A}"/>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810912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531744" y="315430"/>
            <a:ext cx="10515600" cy="1325563"/>
          </a:xfrm>
        </p:spPr>
        <p:txBody>
          <a:bodyPr>
            <a:normAutofit/>
          </a:bodyPr>
          <a:lstStyle/>
          <a:p>
            <a:r>
              <a:rPr lang="en-US" sz="4000" dirty="0"/>
              <a:t>      Contract</a:t>
            </a: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838200" y="1549974"/>
            <a:ext cx="10515600" cy="5243421"/>
          </a:xfrm>
        </p:spPr>
        <p:txBody>
          <a:bodyPr>
            <a:normAutofit/>
          </a:bodyPr>
          <a:lstStyle/>
          <a:p>
            <a:r>
              <a:rPr lang="en-US" sz="2400" dirty="0">
                <a:latin typeface="Prompt" panose="00000500000000000000" pitchFamily="2" charset="-34"/>
                <a:cs typeface="Prompt" panose="00000500000000000000" pitchFamily="2" charset="-34"/>
              </a:rPr>
              <a:t>There will be two Contract Types so called I) Master Contract and II) Project Contract</a:t>
            </a:r>
          </a:p>
          <a:p>
            <a:pPr marL="0" indent="0">
              <a:buNone/>
            </a:pPr>
            <a:endParaRPr lang="en-US" sz="1000" dirty="0">
              <a:latin typeface="Prompt" panose="00000500000000000000" pitchFamily="2" charset="-34"/>
              <a:cs typeface="Prompt" panose="00000500000000000000" pitchFamily="2" charset="-34"/>
            </a:endParaRPr>
          </a:p>
          <a:p>
            <a:r>
              <a:rPr lang="en-US" sz="2400" dirty="0">
                <a:latin typeface="Prompt" panose="00000500000000000000" pitchFamily="2" charset="-34"/>
                <a:cs typeface="Prompt" panose="00000500000000000000" pitchFamily="2" charset="-34"/>
              </a:rPr>
              <a:t>Master Contract will be responsible by Procurement</a:t>
            </a:r>
          </a:p>
          <a:p>
            <a:pPr lvl="1"/>
            <a:r>
              <a:rPr lang="en-US" sz="2000" b="0" dirty="0">
                <a:solidFill>
                  <a:srgbClr val="FBB215"/>
                </a:solidFill>
                <a:effectLst>
                  <a:outerShdw blurRad="38100" dist="38100" dir="2700000" algn="tl">
                    <a:srgbClr val="000000">
                      <a:alpha val="43137"/>
                    </a:srgbClr>
                  </a:outerShdw>
                </a:effectLst>
              </a:rPr>
              <a:t>Master Contract /Frame agreement</a:t>
            </a:r>
            <a:r>
              <a:rPr lang="en-US" sz="2000" b="0" dirty="0">
                <a:solidFill>
                  <a:srgbClr val="FBB215"/>
                </a:solidFill>
              </a:rPr>
              <a:t>:</a:t>
            </a:r>
          </a:p>
          <a:p>
            <a:pPr lvl="2"/>
            <a:r>
              <a:rPr lang="en-US" sz="1600" b="0" dirty="0"/>
              <a:t>Standard Template / Amend ( No commercial term )</a:t>
            </a:r>
          </a:p>
          <a:p>
            <a:pPr lvl="3"/>
            <a:r>
              <a:rPr lang="en-US" sz="1400" b="0" dirty="0"/>
              <a:t>Own by Procurement ( all case except SEA request below )</a:t>
            </a:r>
          </a:p>
          <a:p>
            <a:pPr lvl="3"/>
            <a:r>
              <a:rPr lang="en-US" sz="1400" b="0" dirty="0"/>
              <a:t>SEA : by Business and Procurement</a:t>
            </a:r>
          </a:p>
          <a:p>
            <a:pPr lvl="2"/>
            <a:r>
              <a:rPr lang="en-US" sz="1600" b="0" dirty="0"/>
              <a:t>Standard Template / Amend with Commercial term</a:t>
            </a:r>
          </a:p>
          <a:p>
            <a:pPr lvl="3"/>
            <a:r>
              <a:rPr lang="en-US" sz="1400" b="0" dirty="0"/>
              <a:t>Own by Business and Procurement endorse for commercial term</a:t>
            </a:r>
          </a:p>
          <a:p>
            <a:pPr lvl="1"/>
            <a:r>
              <a:rPr lang="en-US" sz="2000" b="0" dirty="0">
                <a:solidFill>
                  <a:srgbClr val="FBB215"/>
                </a:solidFill>
                <a:effectLst>
                  <a:outerShdw blurRad="38100" dist="38100" dir="2700000" algn="tl">
                    <a:srgbClr val="000000">
                      <a:alpha val="43137"/>
                    </a:srgbClr>
                  </a:outerShdw>
                </a:effectLst>
              </a:rPr>
              <a:t>Project Contract /SOW </a:t>
            </a:r>
            <a:r>
              <a:rPr lang="en-US" sz="2000" b="0" dirty="0"/>
              <a:t>will be responsible by Stakeholder, Procurement will review commercial term endorsed as witness</a:t>
            </a:r>
          </a:p>
          <a:p>
            <a:pPr lvl="2"/>
            <a:r>
              <a:rPr lang="fr-FR" sz="1600" b="0" dirty="0"/>
              <a:t>Procurement Manager ensure DoA compliance prior to signing as witness</a:t>
            </a:r>
            <a:endParaRPr lang="en-US" sz="1600" b="0" dirty="0"/>
          </a:p>
          <a:p>
            <a:endParaRPr lang="en-US" sz="2400" dirty="0">
              <a:latin typeface="Prompt" panose="00000500000000000000" pitchFamily="2" charset="-34"/>
              <a:cs typeface="Prompt" panose="00000500000000000000" pitchFamily="2" charset="-34"/>
            </a:endParaRP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5</a:t>
            </a:r>
          </a:p>
        </p:txBody>
      </p:sp>
      <p:sp>
        <p:nvSpPr>
          <p:cNvPr id="5" name="TextBox 4">
            <a:extLst>
              <a:ext uri="{FF2B5EF4-FFF2-40B4-BE49-F238E27FC236}">
                <a16:creationId xmlns:a16="http://schemas.microsoft.com/office/drawing/2014/main" id="{07A7CF55-24F6-4802-A828-5B159963D5FF}"/>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25074867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536713" y="305491"/>
            <a:ext cx="10515600" cy="1325563"/>
          </a:xfrm>
        </p:spPr>
        <p:txBody>
          <a:bodyPr>
            <a:normAutofit/>
          </a:bodyPr>
          <a:lstStyle/>
          <a:p>
            <a:r>
              <a:rPr lang="en-US" sz="4000" dirty="0"/>
              <a:t>      Contract Type</a:t>
            </a: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1195387" y="1527451"/>
            <a:ext cx="10515600" cy="4351338"/>
          </a:xfrm>
        </p:spPr>
        <p:txBody>
          <a:bodyPr>
            <a:normAutofit/>
          </a:bodyPr>
          <a:lstStyle/>
          <a:p>
            <a:r>
              <a:rPr lang="en-US" sz="2400" dirty="0">
                <a:latin typeface="Prompt" panose="00000500000000000000" pitchFamily="2" charset="-34"/>
                <a:cs typeface="Prompt" panose="00000500000000000000" pitchFamily="2" charset="-34"/>
              </a:rPr>
              <a:t>Confidentiality Agreement</a:t>
            </a:r>
          </a:p>
          <a:p>
            <a:r>
              <a:rPr lang="en-US" sz="2400" dirty="0">
                <a:latin typeface="Prompt" panose="00000500000000000000" pitchFamily="2" charset="-34"/>
                <a:cs typeface="Prompt" panose="00000500000000000000" pitchFamily="2" charset="-34"/>
              </a:rPr>
              <a:t>Service and Installation Contract</a:t>
            </a:r>
          </a:p>
          <a:p>
            <a:r>
              <a:rPr lang="en-US" sz="2400" dirty="0">
                <a:latin typeface="Prompt" panose="00000500000000000000" pitchFamily="2" charset="-34"/>
                <a:cs typeface="Prompt" panose="00000500000000000000" pitchFamily="2" charset="-34"/>
              </a:rPr>
              <a:t>Frame Agreement</a:t>
            </a:r>
          </a:p>
          <a:p>
            <a:r>
              <a:rPr lang="en-US" sz="2400" dirty="0">
                <a:latin typeface="Prompt" panose="00000500000000000000" pitchFamily="2" charset="-34"/>
                <a:cs typeface="Prompt" panose="00000500000000000000" pitchFamily="2" charset="-34"/>
              </a:rPr>
              <a:t>Supply Agreement</a:t>
            </a:r>
          </a:p>
          <a:p>
            <a:r>
              <a:rPr lang="en-US" sz="2400" dirty="0">
                <a:latin typeface="Prompt" panose="00000500000000000000" pitchFamily="2" charset="-34"/>
                <a:cs typeface="Prompt" panose="00000500000000000000" pitchFamily="2" charset="-34"/>
              </a:rPr>
              <a:t>Supply and Installation Agreement(Rams Oracles)</a:t>
            </a:r>
          </a:p>
          <a:p>
            <a:r>
              <a:rPr lang="en-US" sz="2400" dirty="0">
                <a:latin typeface="Prompt" panose="00000500000000000000" pitchFamily="2" charset="-34"/>
                <a:cs typeface="Prompt" panose="00000500000000000000" pitchFamily="2" charset="-34"/>
              </a:rPr>
              <a:t>Sale and Purchase Agreement</a:t>
            </a:r>
          </a:p>
          <a:p>
            <a:r>
              <a:rPr lang="en-US" sz="2400" dirty="0">
                <a:latin typeface="Prompt" panose="00000500000000000000" pitchFamily="2" charset="-34"/>
                <a:cs typeface="Prompt" panose="00000500000000000000" pitchFamily="2" charset="-34"/>
              </a:rPr>
              <a:t>Service Contract(Nurse)</a:t>
            </a:r>
          </a:p>
          <a:p>
            <a:r>
              <a:rPr lang="en-US" sz="2400" dirty="0">
                <a:latin typeface="Prompt" panose="00000500000000000000" pitchFamily="2" charset="-34"/>
                <a:cs typeface="Prompt" panose="00000500000000000000" pitchFamily="2" charset="-34"/>
              </a:rPr>
              <a:t>Services Contract(Cleaning)</a:t>
            </a:r>
          </a:p>
          <a:p>
            <a:r>
              <a:rPr lang="en-US" sz="2400" dirty="0">
                <a:latin typeface="Prompt" panose="00000500000000000000" pitchFamily="2" charset="-34"/>
                <a:cs typeface="Prompt" panose="00000500000000000000" pitchFamily="2" charset="-34"/>
              </a:rPr>
              <a:t>Services Contract(Labor)</a:t>
            </a:r>
          </a:p>
          <a:p>
            <a:endParaRPr lang="en-US" sz="2400" dirty="0">
              <a:latin typeface="Prompt" panose="00000500000000000000" pitchFamily="2" charset="-34"/>
              <a:cs typeface="Prompt" panose="00000500000000000000" pitchFamily="2" charset="-34"/>
            </a:endParaRPr>
          </a:p>
          <a:p>
            <a:endParaRPr lang="en-US" sz="2400" dirty="0">
              <a:latin typeface="Prompt" panose="00000500000000000000" pitchFamily="2" charset="-34"/>
              <a:cs typeface="Prompt" panose="00000500000000000000" pitchFamily="2" charset="-34"/>
            </a:endParaRP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5</a:t>
            </a:r>
          </a:p>
        </p:txBody>
      </p:sp>
      <p:sp>
        <p:nvSpPr>
          <p:cNvPr id="5" name="TextBox 4">
            <a:extLst>
              <a:ext uri="{FF2B5EF4-FFF2-40B4-BE49-F238E27FC236}">
                <a16:creationId xmlns:a16="http://schemas.microsoft.com/office/drawing/2014/main" id="{3F0F3AFB-A02E-427E-AB75-F4E25833A263}"/>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26089382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CB803-951C-4B28-84E5-BDAB661BCD40}"/>
              </a:ext>
            </a:extLst>
          </p:cNvPr>
          <p:cNvSpPr>
            <a:spLocks noGrp="1"/>
          </p:cNvSpPr>
          <p:nvPr>
            <p:ph type="title" idx="4294967295"/>
          </p:nvPr>
        </p:nvSpPr>
        <p:spPr>
          <a:xfrm>
            <a:off x="1432892" y="305490"/>
            <a:ext cx="10515600" cy="1325563"/>
          </a:xfrm>
        </p:spPr>
        <p:txBody>
          <a:bodyPr>
            <a:normAutofit/>
          </a:bodyPr>
          <a:lstStyle/>
          <a:p>
            <a:r>
              <a:rPr lang="en-US" sz="4000" dirty="0"/>
              <a:t> Co Contract Execution</a:t>
            </a:r>
            <a:endParaRPr lang="en-US" sz="4000" dirty="0">
              <a:solidFill>
                <a:schemeClr val="accent4">
                  <a:lumMod val="50000"/>
                </a:schemeClr>
              </a:solidFill>
            </a:endParaRPr>
          </a:p>
        </p:txBody>
      </p:sp>
      <p:sp>
        <p:nvSpPr>
          <p:cNvPr id="3" name="Content Placeholder 2">
            <a:extLst>
              <a:ext uri="{FF2B5EF4-FFF2-40B4-BE49-F238E27FC236}">
                <a16:creationId xmlns:a16="http://schemas.microsoft.com/office/drawing/2014/main" id="{F5F2088E-5B70-4D16-BCEF-19405BAFA17F}"/>
              </a:ext>
            </a:extLst>
          </p:cNvPr>
          <p:cNvSpPr>
            <a:spLocks noGrp="1"/>
          </p:cNvSpPr>
          <p:nvPr>
            <p:ph idx="4294967295"/>
          </p:nvPr>
        </p:nvSpPr>
        <p:spPr>
          <a:xfrm>
            <a:off x="838200" y="1754230"/>
            <a:ext cx="10515600" cy="4351338"/>
          </a:xfrm>
        </p:spPr>
        <p:txBody>
          <a:bodyPr>
            <a:normAutofit/>
          </a:bodyPr>
          <a:lstStyle/>
          <a:p>
            <a:pPr>
              <a:lnSpc>
                <a:spcPct val="150000"/>
              </a:lnSpc>
            </a:pPr>
            <a:r>
              <a:rPr lang="en-US" sz="2400" dirty="0">
                <a:latin typeface="Prompt" panose="00000500000000000000" pitchFamily="2" charset="-34"/>
                <a:cs typeface="Prompt" panose="00000500000000000000" pitchFamily="2" charset="-34"/>
              </a:rPr>
              <a:t>Payment process is under stakeholder responsibility</a:t>
            </a:r>
          </a:p>
          <a:p>
            <a:pPr>
              <a:lnSpc>
                <a:spcPct val="150000"/>
              </a:lnSpc>
            </a:pPr>
            <a:r>
              <a:rPr lang="en-US" sz="2400" dirty="0">
                <a:latin typeface="Prompt" panose="00000500000000000000" pitchFamily="2" charset="-34"/>
                <a:cs typeface="Prompt" panose="00000500000000000000" pitchFamily="2" charset="-34"/>
              </a:rPr>
              <a:t>Variation order /SOW : stakeholder review and approve scope of work with confirmed quantity. Procurement ensure rate is accurate as per contract and new rate is competitive </a:t>
            </a:r>
          </a:p>
          <a:p>
            <a:pPr>
              <a:lnSpc>
                <a:spcPct val="150000"/>
              </a:lnSpc>
            </a:pPr>
            <a:endParaRPr lang="en-US" sz="2400" dirty="0">
              <a:latin typeface="Prompt" panose="00000500000000000000" pitchFamily="2" charset="-34"/>
              <a:cs typeface="Prompt" panose="00000500000000000000" pitchFamily="2" charset="-34"/>
            </a:endParaRPr>
          </a:p>
        </p:txBody>
      </p:sp>
      <p:sp>
        <p:nvSpPr>
          <p:cNvPr id="4" name="Rectangle 3">
            <a:extLst>
              <a:ext uri="{FF2B5EF4-FFF2-40B4-BE49-F238E27FC236}">
                <a16:creationId xmlns:a16="http://schemas.microsoft.com/office/drawing/2014/main" id="{CCFBEDB8-0707-4D99-8736-4FFF6F04458E}"/>
              </a:ext>
            </a:extLst>
          </p:cNvPr>
          <p:cNvSpPr/>
          <p:nvPr/>
        </p:nvSpPr>
        <p:spPr>
          <a:xfrm>
            <a:off x="838200" y="5230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5</a:t>
            </a:r>
          </a:p>
        </p:txBody>
      </p:sp>
      <p:sp>
        <p:nvSpPr>
          <p:cNvPr id="5" name="TextBox 4">
            <a:extLst>
              <a:ext uri="{FF2B5EF4-FFF2-40B4-BE49-F238E27FC236}">
                <a16:creationId xmlns:a16="http://schemas.microsoft.com/office/drawing/2014/main" id="{F23B3974-070B-40E0-A355-714BE3363AD3}"/>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33080125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189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FCA0C-FFD9-4865-8323-7B546CA2F719}"/>
              </a:ext>
            </a:extLst>
          </p:cNvPr>
          <p:cNvSpPr>
            <a:spLocks noGrp="1"/>
          </p:cNvSpPr>
          <p:nvPr>
            <p:ph type="title"/>
          </p:nvPr>
        </p:nvSpPr>
        <p:spPr>
          <a:xfrm>
            <a:off x="838200" y="298245"/>
            <a:ext cx="10515600" cy="1325563"/>
          </a:xfrm>
        </p:spPr>
        <p:txBody>
          <a:bodyPr>
            <a:normAutofit/>
          </a:bodyPr>
          <a:lstStyle/>
          <a:p>
            <a:r>
              <a:rPr lang="en-US" sz="4800" dirty="0"/>
              <a:t>Macro Process flow for GSNFR</a:t>
            </a:r>
          </a:p>
        </p:txBody>
      </p:sp>
      <p:grpSp>
        <p:nvGrpSpPr>
          <p:cNvPr id="5" name="Group 4">
            <a:extLst>
              <a:ext uri="{FF2B5EF4-FFF2-40B4-BE49-F238E27FC236}">
                <a16:creationId xmlns:a16="http://schemas.microsoft.com/office/drawing/2014/main" id="{D93C86D9-DD0B-405F-9399-DB09FCE629D7}"/>
              </a:ext>
            </a:extLst>
          </p:cNvPr>
          <p:cNvGrpSpPr/>
          <p:nvPr/>
        </p:nvGrpSpPr>
        <p:grpSpPr>
          <a:xfrm>
            <a:off x="809625" y="1388272"/>
            <a:ext cx="3343322" cy="604837"/>
            <a:chOff x="21339" y="2"/>
            <a:chExt cx="3343322" cy="604837"/>
          </a:xfrm>
          <a:solidFill>
            <a:schemeClr val="accent1">
              <a:lumMod val="75000"/>
            </a:schemeClr>
          </a:solidFill>
        </p:grpSpPr>
        <p:sp>
          <p:nvSpPr>
            <p:cNvPr id="6" name="Arrow: Chevron 5">
              <a:extLst>
                <a:ext uri="{FF2B5EF4-FFF2-40B4-BE49-F238E27FC236}">
                  <a16:creationId xmlns:a16="http://schemas.microsoft.com/office/drawing/2014/main" id="{572A4146-229D-4210-8068-F546ED06826A}"/>
                </a:ext>
              </a:extLst>
            </p:cNvPr>
            <p:cNvSpPr/>
            <p:nvPr/>
          </p:nvSpPr>
          <p:spPr>
            <a:xfrm>
              <a:off x="21339" y="2"/>
              <a:ext cx="3343322" cy="604835"/>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Arrow: Chevron 4">
              <a:extLst>
                <a:ext uri="{FF2B5EF4-FFF2-40B4-BE49-F238E27FC236}">
                  <a16:creationId xmlns:a16="http://schemas.microsoft.com/office/drawing/2014/main" id="{3E971E20-5085-4EC4-9CC9-3460A2F0F319}"/>
                </a:ext>
              </a:extLst>
            </p:cNvPr>
            <p:cNvSpPr txBox="1"/>
            <p:nvPr/>
          </p:nvSpPr>
          <p:spPr>
            <a:xfrm>
              <a:off x="302419" y="2"/>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Sourcing</a:t>
              </a:r>
            </a:p>
          </p:txBody>
        </p:sp>
      </p:grpSp>
      <p:grpSp>
        <p:nvGrpSpPr>
          <p:cNvPr id="9" name="Group 8">
            <a:extLst>
              <a:ext uri="{FF2B5EF4-FFF2-40B4-BE49-F238E27FC236}">
                <a16:creationId xmlns:a16="http://schemas.microsoft.com/office/drawing/2014/main" id="{3DC3105F-A829-49B8-9D0A-B19884A9B06D}"/>
              </a:ext>
            </a:extLst>
          </p:cNvPr>
          <p:cNvGrpSpPr/>
          <p:nvPr/>
        </p:nvGrpSpPr>
        <p:grpSpPr>
          <a:xfrm>
            <a:off x="4537543" y="1388269"/>
            <a:ext cx="3364661" cy="604837"/>
            <a:chOff x="3030956" y="0"/>
            <a:chExt cx="3364661" cy="604837"/>
          </a:xfrm>
          <a:solidFill>
            <a:schemeClr val="accent1">
              <a:lumMod val="75000"/>
            </a:schemeClr>
          </a:solidFill>
        </p:grpSpPr>
        <p:sp>
          <p:nvSpPr>
            <p:cNvPr id="10" name="Arrow: Chevron 9">
              <a:extLst>
                <a:ext uri="{FF2B5EF4-FFF2-40B4-BE49-F238E27FC236}">
                  <a16:creationId xmlns:a16="http://schemas.microsoft.com/office/drawing/2014/main" id="{078E081D-A3F6-443F-A1A3-3F2290E34A56}"/>
                </a:ext>
              </a:extLst>
            </p:cNvPr>
            <p:cNvSpPr/>
            <p:nvPr/>
          </p:nvSpPr>
          <p:spPr>
            <a:xfrm>
              <a:off x="3030956" y="0"/>
              <a:ext cx="3364661" cy="604837"/>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Arrow: Chevron 4">
              <a:extLst>
                <a:ext uri="{FF2B5EF4-FFF2-40B4-BE49-F238E27FC236}">
                  <a16:creationId xmlns:a16="http://schemas.microsoft.com/office/drawing/2014/main" id="{9A6DDD97-AD6E-42BD-BEAF-97CCEDA699FC}"/>
                </a:ext>
              </a:extLst>
            </p:cNvPr>
            <p:cNvSpPr txBox="1"/>
            <p:nvPr/>
          </p:nvSpPr>
          <p:spPr>
            <a:xfrm>
              <a:off x="3333375" y="0"/>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Approval &amp; Award</a:t>
              </a:r>
            </a:p>
          </p:txBody>
        </p:sp>
      </p:grpSp>
      <p:grpSp>
        <p:nvGrpSpPr>
          <p:cNvPr id="14" name="Group 13">
            <a:extLst>
              <a:ext uri="{FF2B5EF4-FFF2-40B4-BE49-F238E27FC236}">
                <a16:creationId xmlns:a16="http://schemas.microsoft.com/office/drawing/2014/main" id="{CD35C0C1-9EE0-40C6-A94B-13167A8D27D6}"/>
              </a:ext>
            </a:extLst>
          </p:cNvPr>
          <p:cNvGrpSpPr/>
          <p:nvPr/>
        </p:nvGrpSpPr>
        <p:grpSpPr>
          <a:xfrm>
            <a:off x="8204622" y="1388272"/>
            <a:ext cx="3364661" cy="604837"/>
            <a:chOff x="6061913" y="0"/>
            <a:chExt cx="3364661" cy="604837"/>
          </a:xfrm>
          <a:solidFill>
            <a:schemeClr val="accent1">
              <a:lumMod val="75000"/>
            </a:schemeClr>
          </a:solidFill>
        </p:grpSpPr>
        <p:sp>
          <p:nvSpPr>
            <p:cNvPr id="15" name="Arrow: Chevron 14">
              <a:extLst>
                <a:ext uri="{FF2B5EF4-FFF2-40B4-BE49-F238E27FC236}">
                  <a16:creationId xmlns:a16="http://schemas.microsoft.com/office/drawing/2014/main" id="{DF2E81D7-492B-4767-9144-D37148E6B212}"/>
                </a:ext>
              </a:extLst>
            </p:cNvPr>
            <p:cNvSpPr/>
            <p:nvPr/>
          </p:nvSpPr>
          <p:spPr>
            <a:xfrm>
              <a:off x="6061913" y="0"/>
              <a:ext cx="3364661" cy="604837"/>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Arrow: Chevron 4">
              <a:extLst>
                <a:ext uri="{FF2B5EF4-FFF2-40B4-BE49-F238E27FC236}">
                  <a16:creationId xmlns:a16="http://schemas.microsoft.com/office/drawing/2014/main" id="{C4952CB8-D021-4654-99D7-DF3E015CD830}"/>
                </a:ext>
              </a:extLst>
            </p:cNvPr>
            <p:cNvSpPr txBox="1"/>
            <p:nvPr/>
          </p:nvSpPr>
          <p:spPr>
            <a:xfrm>
              <a:off x="6364332" y="0"/>
              <a:ext cx="2759824" cy="60483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r>
                <a:rPr lang="en-US" sz="2000" kern="1200" dirty="0">
                  <a:latin typeface="Prompt" panose="00000500000000000000" pitchFamily="2" charset="-34"/>
                  <a:cs typeface="Prompt" panose="00000500000000000000" pitchFamily="2" charset="-34"/>
                </a:rPr>
                <a:t>Contracting</a:t>
              </a:r>
            </a:p>
          </p:txBody>
        </p:sp>
      </p:grpSp>
      <p:sp>
        <p:nvSpPr>
          <p:cNvPr id="17" name="Rectangle 16">
            <a:extLst>
              <a:ext uri="{FF2B5EF4-FFF2-40B4-BE49-F238E27FC236}">
                <a16:creationId xmlns:a16="http://schemas.microsoft.com/office/drawing/2014/main" id="{0D6B76EE-3F85-44C5-82EF-6A938A13F5F4}"/>
              </a:ext>
            </a:extLst>
          </p:cNvPr>
          <p:cNvSpPr/>
          <p:nvPr/>
        </p:nvSpPr>
        <p:spPr>
          <a:xfrm>
            <a:off x="838200" y="2112562"/>
            <a:ext cx="3209925" cy="17621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Procurement conducts sourcing of Goods and Services not for Resale (GSNFR) according to current Procurement Policy</a:t>
            </a:r>
          </a:p>
        </p:txBody>
      </p:sp>
      <p:sp>
        <p:nvSpPr>
          <p:cNvPr id="18" name="Rectangle 17">
            <a:extLst>
              <a:ext uri="{FF2B5EF4-FFF2-40B4-BE49-F238E27FC236}">
                <a16:creationId xmlns:a16="http://schemas.microsoft.com/office/drawing/2014/main" id="{6443ACF8-1C54-431D-84F3-AB112E98E00C}"/>
              </a:ext>
            </a:extLst>
          </p:cNvPr>
          <p:cNvSpPr/>
          <p:nvPr/>
        </p:nvSpPr>
        <p:spPr>
          <a:xfrm>
            <a:off x="4537543" y="2112562"/>
            <a:ext cx="3209925" cy="16299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Business authorizes spend and related contracts according to current DoA guidelines</a:t>
            </a:r>
          </a:p>
        </p:txBody>
      </p:sp>
      <p:sp>
        <p:nvSpPr>
          <p:cNvPr id="19" name="Rectangle 18">
            <a:extLst>
              <a:ext uri="{FF2B5EF4-FFF2-40B4-BE49-F238E27FC236}">
                <a16:creationId xmlns:a16="http://schemas.microsoft.com/office/drawing/2014/main" id="{86C35463-978C-4F64-9079-0AF4AFDC6F0C}"/>
              </a:ext>
            </a:extLst>
          </p:cNvPr>
          <p:cNvSpPr/>
          <p:nvPr/>
        </p:nvSpPr>
        <p:spPr>
          <a:xfrm>
            <a:off x="8236886" y="2112561"/>
            <a:ext cx="3209925" cy="16299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Contracts are approved by Procurement prior to final signature according to policy</a:t>
            </a:r>
          </a:p>
        </p:txBody>
      </p:sp>
      <p:sp>
        <p:nvSpPr>
          <p:cNvPr id="21" name="Rectangle 20">
            <a:extLst>
              <a:ext uri="{FF2B5EF4-FFF2-40B4-BE49-F238E27FC236}">
                <a16:creationId xmlns:a16="http://schemas.microsoft.com/office/drawing/2014/main" id="{72E4B5CB-F005-442E-8577-61350567A0B6}"/>
              </a:ext>
            </a:extLst>
          </p:cNvPr>
          <p:cNvSpPr/>
          <p:nvPr/>
        </p:nvSpPr>
        <p:spPr>
          <a:xfrm>
            <a:off x="816861" y="40520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1</a:t>
            </a:r>
          </a:p>
        </p:txBody>
      </p:sp>
      <p:sp>
        <p:nvSpPr>
          <p:cNvPr id="22" name="Rectangle 21">
            <a:extLst>
              <a:ext uri="{FF2B5EF4-FFF2-40B4-BE49-F238E27FC236}">
                <a16:creationId xmlns:a16="http://schemas.microsoft.com/office/drawing/2014/main" id="{16BA898E-55EC-4DB1-B871-5C84E9599607}"/>
              </a:ext>
            </a:extLst>
          </p:cNvPr>
          <p:cNvSpPr/>
          <p:nvPr/>
        </p:nvSpPr>
        <p:spPr>
          <a:xfrm>
            <a:off x="1516948" y="4052094"/>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Approve Vendor List</a:t>
            </a:r>
            <a:endParaRPr lang="en-US" sz="1400" dirty="0">
              <a:latin typeface="Prompt" panose="00000500000000000000" pitchFamily="2" charset="-34"/>
              <a:cs typeface="Prompt" panose="00000500000000000000" pitchFamily="2" charset="-34"/>
            </a:endParaRPr>
          </a:p>
        </p:txBody>
      </p:sp>
      <p:sp>
        <p:nvSpPr>
          <p:cNvPr id="23" name="Rectangle 22">
            <a:extLst>
              <a:ext uri="{FF2B5EF4-FFF2-40B4-BE49-F238E27FC236}">
                <a16:creationId xmlns:a16="http://schemas.microsoft.com/office/drawing/2014/main" id="{166CEF5A-4D43-4772-ADB6-5B6E793D3477}"/>
              </a:ext>
            </a:extLst>
          </p:cNvPr>
          <p:cNvSpPr/>
          <p:nvPr/>
        </p:nvSpPr>
        <p:spPr>
          <a:xfrm>
            <a:off x="816861" y="4899819"/>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2</a:t>
            </a:r>
          </a:p>
        </p:txBody>
      </p:sp>
      <p:sp>
        <p:nvSpPr>
          <p:cNvPr id="24" name="Rectangle 23">
            <a:extLst>
              <a:ext uri="{FF2B5EF4-FFF2-40B4-BE49-F238E27FC236}">
                <a16:creationId xmlns:a16="http://schemas.microsoft.com/office/drawing/2014/main" id="{559BBB25-CCB7-41C4-B14B-0CED5CC901E2}"/>
              </a:ext>
            </a:extLst>
          </p:cNvPr>
          <p:cNvSpPr/>
          <p:nvPr/>
        </p:nvSpPr>
        <p:spPr>
          <a:xfrm>
            <a:off x="1516948" y="4899819"/>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Procurement Sourcing</a:t>
            </a:r>
            <a:endParaRPr lang="en-US" sz="1400" dirty="0">
              <a:latin typeface="Prompt" panose="00000500000000000000" pitchFamily="2" charset="-34"/>
              <a:cs typeface="Prompt" panose="00000500000000000000" pitchFamily="2" charset="-34"/>
            </a:endParaRPr>
          </a:p>
        </p:txBody>
      </p:sp>
      <p:sp>
        <p:nvSpPr>
          <p:cNvPr id="27" name="Rectangle 26">
            <a:extLst>
              <a:ext uri="{FF2B5EF4-FFF2-40B4-BE49-F238E27FC236}">
                <a16:creationId xmlns:a16="http://schemas.microsoft.com/office/drawing/2014/main" id="{1A773D4F-89B4-4CE3-886C-3C52C1B9C39E}"/>
              </a:ext>
            </a:extLst>
          </p:cNvPr>
          <p:cNvSpPr/>
          <p:nvPr/>
        </p:nvSpPr>
        <p:spPr>
          <a:xfrm>
            <a:off x="838200" y="575350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3</a:t>
            </a:r>
          </a:p>
        </p:txBody>
      </p:sp>
      <p:sp>
        <p:nvSpPr>
          <p:cNvPr id="28" name="Rectangle 27">
            <a:extLst>
              <a:ext uri="{FF2B5EF4-FFF2-40B4-BE49-F238E27FC236}">
                <a16:creationId xmlns:a16="http://schemas.microsoft.com/office/drawing/2014/main" id="{EB12A4E2-289B-4CC8-BCE2-D75FDE321494}"/>
              </a:ext>
            </a:extLst>
          </p:cNvPr>
          <p:cNvSpPr/>
          <p:nvPr/>
        </p:nvSpPr>
        <p:spPr>
          <a:xfrm>
            <a:off x="1538287" y="5753500"/>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Sourcing Exception Approval (SEA)</a:t>
            </a:r>
          </a:p>
        </p:txBody>
      </p:sp>
      <p:sp>
        <p:nvSpPr>
          <p:cNvPr id="29" name="Rectangle 28">
            <a:extLst>
              <a:ext uri="{FF2B5EF4-FFF2-40B4-BE49-F238E27FC236}">
                <a16:creationId xmlns:a16="http://schemas.microsoft.com/office/drawing/2014/main" id="{80AB60EB-933F-422E-BD01-DE09D26DA13B}"/>
              </a:ext>
            </a:extLst>
          </p:cNvPr>
          <p:cNvSpPr/>
          <p:nvPr/>
        </p:nvSpPr>
        <p:spPr>
          <a:xfrm>
            <a:off x="4537543" y="40143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4</a:t>
            </a:r>
          </a:p>
        </p:txBody>
      </p:sp>
      <p:sp>
        <p:nvSpPr>
          <p:cNvPr id="30" name="Rectangle 29">
            <a:extLst>
              <a:ext uri="{FF2B5EF4-FFF2-40B4-BE49-F238E27FC236}">
                <a16:creationId xmlns:a16="http://schemas.microsoft.com/office/drawing/2014/main" id="{24C9C292-E020-41E6-8709-5C7CA7639943}"/>
              </a:ext>
            </a:extLst>
          </p:cNvPr>
          <p:cNvSpPr/>
          <p:nvPr/>
        </p:nvSpPr>
        <p:spPr>
          <a:xfrm>
            <a:off x="5237630" y="4014394"/>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Award Criteria</a:t>
            </a:r>
          </a:p>
        </p:txBody>
      </p:sp>
      <p:sp>
        <p:nvSpPr>
          <p:cNvPr id="31" name="Rectangle 30">
            <a:extLst>
              <a:ext uri="{FF2B5EF4-FFF2-40B4-BE49-F238E27FC236}">
                <a16:creationId xmlns:a16="http://schemas.microsoft.com/office/drawing/2014/main" id="{C6010158-C120-42CE-91BA-66408BA97578}"/>
              </a:ext>
            </a:extLst>
          </p:cNvPr>
          <p:cNvSpPr/>
          <p:nvPr/>
        </p:nvSpPr>
        <p:spPr>
          <a:xfrm>
            <a:off x="4537543" y="487402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5</a:t>
            </a:r>
          </a:p>
        </p:txBody>
      </p:sp>
      <p:sp>
        <p:nvSpPr>
          <p:cNvPr id="32" name="Rectangle 31">
            <a:extLst>
              <a:ext uri="{FF2B5EF4-FFF2-40B4-BE49-F238E27FC236}">
                <a16:creationId xmlns:a16="http://schemas.microsoft.com/office/drawing/2014/main" id="{42CCB010-AC1F-4E97-934D-FC8571244444}"/>
              </a:ext>
            </a:extLst>
          </p:cNvPr>
          <p:cNvSpPr/>
          <p:nvPr/>
        </p:nvSpPr>
        <p:spPr>
          <a:xfrm>
            <a:off x="5237630" y="4874020"/>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Delegation of Authority (DoA)</a:t>
            </a:r>
          </a:p>
        </p:txBody>
      </p:sp>
      <p:sp>
        <p:nvSpPr>
          <p:cNvPr id="35" name="Rectangle 34">
            <a:extLst>
              <a:ext uri="{FF2B5EF4-FFF2-40B4-BE49-F238E27FC236}">
                <a16:creationId xmlns:a16="http://schemas.microsoft.com/office/drawing/2014/main" id="{DB9837D4-AB2D-4B04-9C57-51194F6D8315}"/>
              </a:ext>
            </a:extLst>
          </p:cNvPr>
          <p:cNvSpPr/>
          <p:nvPr/>
        </p:nvSpPr>
        <p:spPr>
          <a:xfrm>
            <a:off x="8215409" y="40143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6</a:t>
            </a:r>
          </a:p>
        </p:txBody>
      </p:sp>
      <p:sp>
        <p:nvSpPr>
          <p:cNvPr id="36" name="Rectangle 35">
            <a:extLst>
              <a:ext uri="{FF2B5EF4-FFF2-40B4-BE49-F238E27FC236}">
                <a16:creationId xmlns:a16="http://schemas.microsoft.com/office/drawing/2014/main" id="{3AE3779E-F8B6-4DA9-AB8D-215445EBA939}"/>
              </a:ext>
            </a:extLst>
          </p:cNvPr>
          <p:cNvSpPr/>
          <p:nvPr/>
        </p:nvSpPr>
        <p:spPr>
          <a:xfrm>
            <a:off x="8915496" y="4014394"/>
            <a:ext cx="2576513"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Prompt" panose="00000500000000000000" pitchFamily="2" charset="-34"/>
                <a:cs typeface="Prompt" panose="00000500000000000000" pitchFamily="2" charset="-34"/>
              </a:rPr>
              <a:t>Contract</a:t>
            </a:r>
          </a:p>
        </p:txBody>
      </p:sp>
      <p:sp>
        <p:nvSpPr>
          <p:cNvPr id="33" name="TextBox 32">
            <a:extLst>
              <a:ext uri="{FF2B5EF4-FFF2-40B4-BE49-F238E27FC236}">
                <a16:creationId xmlns:a16="http://schemas.microsoft.com/office/drawing/2014/main" id="{8197F332-0F19-4B76-843A-87FE502F5DDD}"/>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825080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27DBAB-52A8-4501-8CCC-C3D93A86DE25}"/>
              </a:ext>
            </a:extLst>
          </p:cNvPr>
          <p:cNvSpPr/>
          <p:nvPr/>
        </p:nvSpPr>
        <p:spPr>
          <a:xfrm>
            <a:off x="5428802" y="356861"/>
            <a:ext cx="3286559" cy="118003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a:latin typeface="Prompt" panose="00000500000000000000" pitchFamily="2" charset="-34"/>
              <a:cs typeface="Prompt" panose="00000500000000000000" pitchFamily="2" charset="-34"/>
            </a:endParaRPr>
          </a:p>
        </p:txBody>
      </p:sp>
      <p:cxnSp>
        <p:nvCxnSpPr>
          <p:cNvPr id="87" name="Straight Arrow Connector 86">
            <a:extLst>
              <a:ext uri="{FF2B5EF4-FFF2-40B4-BE49-F238E27FC236}">
                <a16:creationId xmlns:a16="http://schemas.microsoft.com/office/drawing/2014/main" id="{A44A4522-1361-4EB0-A989-D1B8D7E91ED3}"/>
              </a:ext>
            </a:extLst>
          </p:cNvPr>
          <p:cNvCxnSpPr>
            <a:cxnSpLocks/>
            <a:stCxn id="81" idx="3"/>
          </p:cNvCxnSpPr>
          <p:nvPr/>
        </p:nvCxnSpPr>
        <p:spPr>
          <a:xfrm>
            <a:off x="9288220" y="2290945"/>
            <a:ext cx="436601" cy="33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1CF1D20-6AC5-4EEE-BF92-2FB23E86806D}"/>
              </a:ext>
            </a:extLst>
          </p:cNvPr>
          <p:cNvSpPr txBox="1"/>
          <p:nvPr/>
        </p:nvSpPr>
        <p:spPr>
          <a:xfrm>
            <a:off x="575881" y="2734524"/>
            <a:ext cx="1896701" cy="400110"/>
          </a:xfrm>
          <a:prstGeom prst="rect">
            <a:avLst/>
          </a:prstGeom>
          <a:noFill/>
        </p:spPr>
        <p:txBody>
          <a:bodyPr wrap="square" rtlCol="0">
            <a:spAutoFit/>
          </a:bodyPr>
          <a:lstStyle/>
          <a:p>
            <a:pPr marL="87313" indent="-87313">
              <a:buFont typeface="Arial" panose="020B0604020202020204" pitchFamily="34" charset="0"/>
              <a:buChar char="•"/>
            </a:pPr>
            <a:r>
              <a:rPr lang="en-US" sz="1000" dirty="0">
                <a:latin typeface="Prompt" panose="00000500000000000000" pitchFamily="2" charset="-34"/>
                <a:cs typeface="Prompt" panose="00000500000000000000" pitchFamily="2" charset="-34"/>
              </a:rPr>
              <a:t>Business Case</a:t>
            </a:r>
          </a:p>
          <a:p>
            <a:pPr marL="87313" indent="-87313">
              <a:buFont typeface="Arial" panose="020B0604020202020204" pitchFamily="34" charset="0"/>
              <a:buChar char="•"/>
            </a:pPr>
            <a:r>
              <a:rPr lang="en-US" sz="1000" dirty="0">
                <a:latin typeface="Prompt" panose="00000500000000000000" pitchFamily="2" charset="-34"/>
                <a:cs typeface="Prompt" panose="00000500000000000000" pitchFamily="2" charset="-34"/>
              </a:rPr>
              <a:t>Investment Committee</a:t>
            </a:r>
            <a:endParaRPr lang="th-TH" sz="1000" dirty="0">
              <a:latin typeface="Prompt" panose="00000500000000000000" pitchFamily="2" charset="-34"/>
              <a:cs typeface="Prompt" panose="00000500000000000000" pitchFamily="2" charset="-34"/>
            </a:endParaRPr>
          </a:p>
        </p:txBody>
      </p:sp>
      <p:sp>
        <p:nvSpPr>
          <p:cNvPr id="11" name="TextBox 10">
            <a:extLst>
              <a:ext uri="{FF2B5EF4-FFF2-40B4-BE49-F238E27FC236}">
                <a16:creationId xmlns:a16="http://schemas.microsoft.com/office/drawing/2014/main" id="{C2806C86-98F8-4F7A-B5C5-105A297047E6}"/>
              </a:ext>
            </a:extLst>
          </p:cNvPr>
          <p:cNvSpPr txBox="1"/>
          <p:nvPr/>
        </p:nvSpPr>
        <p:spPr>
          <a:xfrm>
            <a:off x="2555691" y="2668624"/>
            <a:ext cx="2523975" cy="646331"/>
          </a:xfrm>
          <a:prstGeom prst="rect">
            <a:avLst/>
          </a:prstGeom>
          <a:noFill/>
        </p:spPr>
        <p:txBody>
          <a:bodyPr wrap="square" rtlCol="0">
            <a:spAutoFit/>
          </a:bodyPr>
          <a:lstStyle/>
          <a:p>
            <a:pPr marL="87313" indent="-87313">
              <a:buFont typeface="Arial" panose="020B0604020202020204" pitchFamily="34" charset="0"/>
              <a:buChar char="•"/>
            </a:pPr>
            <a:r>
              <a:rPr lang="en-US" sz="900" dirty="0">
                <a:latin typeface="Prompt" panose="00000500000000000000" pitchFamily="2" charset="-34"/>
                <a:cs typeface="Prompt" panose="00000500000000000000" pitchFamily="2" charset="-34"/>
              </a:rPr>
              <a:t>Service Level Agreements (SLAs)</a:t>
            </a:r>
          </a:p>
          <a:p>
            <a:pPr marL="87313" indent="-87313">
              <a:buFont typeface="Arial" panose="020B0604020202020204" pitchFamily="34" charset="0"/>
              <a:buChar char="•"/>
            </a:pPr>
            <a:r>
              <a:rPr lang="en-US" sz="900" dirty="0">
                <a:latin typeface="Prompt" panose="00000500000000000000" pitchFamily="2" charset="-34"/>
                <a:cs typeface="Prompt" panose="00000500000000000000" pitchFamily="2" charset="-34"/>
              </a:rPr>
              <a:t>Term of Reference (TOR)/Specification</a:t>
            </a:r>
          </a:p>
          <a:p>
            <a:pPr marL="87313" indent="-87313">
              <a:buFont typeface="Arial" panose="020B0604020202020204" pitchFamily="34" charset="0"/>
              <a:buChar char="•"/>
            </a:pPr>
            <a:r>
              <a:rPr lang="en-US" sz="900" dirty="0">
                <a:latin typeface="Prompt" panose="00000500000000000000" pitchFamily="2" charset="-34"/>
                <a:cs typeface="Prompt" panose="00000500000000000000" pitchFamily="2" charset="-34"/>
              </a:rPr>
              <a:t>Bill of Quantity (BOQ)</a:t>
            </a:r>
          </a:p>
          <a:p>
            <a:pPr marL="87313" indent="-87313">
              <a:buFont typeface="Arial" panose="020B0604020202020204" pitchFamily="34" charset="0"/>
              <a:buChar char="•"/>
            </a:pPr>
            <a:r>
              <a:rPr lang="en-US" sz="900" dirty="0">
                <a:latin typeface="Prompt" panose="00000500000000000000" pitchFamily="2" charset="-34"/>
                <a:cs typeface="Prompt" panose="00000500000000000000" pitchFamily="2" charset="-34"/>
              </a:rPr>
              <a:t>Key Performance Indicators (KPIs)</a:t>
            </a:r>
            <a:endParaRPr lang="th-TH" sz="900" dirty="0">
              <a:latin typeface="Prompt" panose="00000500000000000000" pitchFamily="2" charset="-34"/>
              <a:cs typeface="Prompt" panose="00000500000000000000" pitchFamily="2" charset="-34"/>
            </a:endParaRPr>
          </a:p>
        </p:txBody>
      </p:sp>
      <p:sp>
        <p:nvSpPr>
          <p:cNvPr id="12" name="Flowchart: Alternate Process 11">
            <a:extLst>
              <a:ext uri="{FF2B5EF4-FFF2-40B4-BE49-F238E27FC236}">
                <a16:creationId xmlns:a16="http://schemas.microsoft.com/office/drawing/2014/main" id="{10D32ABB-8348-44DF-A3FE-5AE455C1F9FD}"/>
              </a:ext>
            </a:extLst>
          </p:cNvPr>
          <p:cNvSpPr/>
          <p:nvPr/>
        </p:nvSpPr>
        <p:spPr>
          <a:xfrm>
            <a:off x="10535856" y="3743560"/>
            <a:ext cx="1330111" cy="7292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Approve as DoA</a:t>
            </a:r>
          </a:p>
        </p:txBody>
      </p:sp>
      <p:sp>
        <p:nvSpPr>
          <p:cNvPr id="13" name="Flowchart: Alternate Process 12">
            <a:extLst>
              <a:ext uri="{FF2B5EF4-FFF2-40B4-BE49-F238E27FC236}">
                <a16:creationId xmlns:a16="http://schemas.microsoft.com/office/drawing/2014/main" id="{88589A0E-85C5-4CE6-9398-64E1E0DBDEB7}"/>
              </a:ext>
            </a:extLst>
          </p:cNvPr>
          <p:cNvSpPr/>
          <p:nvPr/>
        </p:nvSpPr>
        <p:spPr>
          <a:xfrm>
            <a:off x="8038706" y="3799314"/>
            <a:ext cx="1628994" cy="62907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Award Vendor</a:t>
            </a:r>
          </a:p>
        </p:txBody>
      </p:sp>
      <p:sp>
        <p:nvSpPr>
          <p:cNvPr id="14" name="Flowchart: Alternate Process 13">
            <a:extLst>
              <a:ext uri="{FF2B5EF4-FFF2-40B4-BE49-F238E27FC236}">
                <a16:creationId xmlns:a16="http://schemas.microsoft.com/office/drawing/2014/main" id="{01802A0B-1BBF-4260-A30A-F9788821B9B4}"/>
              </a:ext>
            </a:extLst>
          </p:cNvPr>
          <p:cNvSpPr/>
          <p:nvPr/>
        </p:nvSpPr>
        <p:spPr>
          <a:xfrm>
            <a:off x="4849942" y="3799314"/>
            <a:ext cx="1747318" cy="629075"/>
          </a:xfrm>
          <a:prstGeom prst="flowChartAlternateProcess">
            <a:avLst/>
          </a:prstGeom>
          <a:solidFill>
            <a:srgbClr val="FBB21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Sign Contract</a:t>
            </a:r>
          </a:p>
        </p:txBody>
      </p:sp>
      <p:cxnSp>
        <p:nvCxnSpPr>
          <p:cNvPr id="18" name="Straight Arrow Connector 17">
            <a:extLst>
              <a:ext uri="{FF2B5EF4-FFF2-40B4-BE49-F238E27FC236}">
                <a16:creationId xmlns:a16="http://schemas.microsoft.com/office/drawing/2014/main" id="{0DA6BCF7-8BF9-4C12-AE91-7F2FA76CCF84}"/>
              </a:ext>
            </a:extLst>
          </p:cNvPr>
          <p:cNvCxnSpPr>
            <a:cxnSpLocks/>
            <a:endCxn id="21" idx="1"/>
          </p:cNvCxnSpPr>
          <p:nvPr/>
        </p:nvCxnSpPr>
        <p:spPr>
          <a:xfrm>
            <a:off x="2245134" y="2290657"/>
            <a:ext cx="504545" cy="2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Flowchart: Alternate Process 20">
            <a:extLst>
              <a:ext uri="{FF2B5EF4-FFF2-40B4-BE49-F238E27FC236}">
                <a16:creationId xmlns:a16="http://schemas.microsoft.com/office/drawing/2014/main" id="{C25AB8E2-93A2-42B8-8B1B-524ACB302007}"/>
              </a:ext>
            </a:extLst>
          </p:cNvPr>
          <p:cNvSpPr/>
          <p:nvPr/>
        </p:nvSpPr>
        <p:spPr>
          <a:xfrm>
            <a:off x="2749679" y="1925700"/>
            <a:ext cx="1558224" cy="73036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User prepares scope of work</a:t>
            </a:r>
          </a:p>
        </p:txBody>
      </p:sp>
      <p:cxnSp>
        <p:nvCxnSpPr>
          <p:cNvPr id="23" name="Straight Arrow Connector 22">
            <a:extLst>
              <a:ext uri="{FF2B5EF4-FFF2-40B4-BE49-F238E27FC236}">
                <a16:creationId xmlns:a16="http://schemas.microsoft.com/office/drawing/2014/main" id="{439E5BF1-B775-4150-B771-0670B3B1C154}"/>
              </a:ext>
            </a:extLst>
          </p:cNvPr>
          <p:cNvCxnSpPr>
            <a:cxnSpLocks/>
            <a:stCxn id="21" idx="3"/>
            <a:endCxn id="56" idx="1"/>
          </p:cNvCxnSpPr>
          <p:nvPr/>
        </p:nvCxnSpPr>
        <p:spPr>
          <a:xfrm>
            <a:off x="4307903" y="2290883"/>
            <a:ext cx="541284" cy="15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Flowchart: Multidocument 39">
            <a:extLst>
              <a:ext uri="{FF2B5EF4-FFF2-40B4-BE49-F238E27FC236}">
                <a16:creationId xmlns:a16="http://schemas.microsoft.com/office/drawing/2014/main" id="{FEF8C6D4-2519-4435-95BB-641D403E032D}"/>
              </a:ext>
            </a:extLst>
          </p:cNvPr>
          <p:cNvSpPr/>
          <p:nvPr/>
        </p:nvSpPr>
        <p:spPr>
          <a:xfrm>
            <a:off x="4563833" y="4281967"/>
            <a:ext cx="616326" cy="409019"/>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a:latin typeface="Prompt" panose="00000500000000000000" pitchFamily="2" charset="-34"/>
              <a:cs typeface="Prompt" panose="00000500000000000000" pitchFamily="2" charset="-34"/>
            </a:endParaRPr>
          </a:p>
        </p:txBody>
      </p:sp>
      <p:sp>
        <p:nvSpPr>
          <p:cNvPr id="42" name="TextBox 41">
            <a:extLst>
              <a:ext uri="{FF2B5EF4-FFF2-40B4-BE49-F238E27FC236}">
                <a16:creationId xmlns:a16="http://schemas.microsoft.com/office/drawing/2014/main" id="{1948364F-7DCD-4D39-AC60-C43BC4A9A5CA}"/>
              </a:ext>
            </a:extLst>
          </p:cNvPr>
          <p:cNvSpPr txBox="1"/>
          <p:nvPr/>
        </p:nvSpPr>
        <p:spPr>
          <a:xfrm>
            <a:off x="5274002" y="4528584"/>
            <a:ext cx="3813565" cy="923330"/>
          </a:xfrm>
          <a:prstGeom prst="rect">
            <a:avLst/>
          </a:prstGeom>
          <a:noFill/>
        </p:spPr>
        <p:txBody>
          <a:bodyPr wrap="square" rtlCol="0">
            <a:spAutoFit/>
          </a:bodyPr>
          <a:lstStyle/>
          <a:p>
            <a:r>
              <a:rPr lang="en-US" sz="900" u="sng" dirty="0">
                <a:solidFill>
                  <a:schemeClr val="tx1">
                    <a:lumMod val="75000"/>
                  </a:schemeClr>
                </a:solidFill>
                <a:latin typeface="Prompt" panose="00000500000000000000" pitchFamily="2" charset="-34"/>
                <a:cs typeface="Prompt" panose="00000500000000000000" pitchFamily="2" charset="-34"/>
              </a:rPr>
              <a:t>1. Master Contract/ Project Contract</a:t>
            </a:r>
            <a:r>
              <a:rPr lang="en-US" sz="900" dirty="0">
                <a:solidFill>
                  <a:schemeClr val="tx1">
                    <a:lumMod val="75000"/>
                  </a:schemeClr>
                </a:solidFill>
                <a:latin typeface="Prompt" panose="00000500000000000000" pitchFamily="2" charset="-34"/>
                <a:cs typeface="Prompt" panose="00000500000000000000" pitchFamily="2" charset="-34"/>
              </a:rPr>
              <a:t> prepared when</a:t>
            </a:r>
          </a:p>
          <a:p>
            <a:pPr marL="171450" indent="-171450">
              <a:buFont typeface="Arial" panose="020B0604020202020204" pitchFamily="34" charset="0"/>
              <a:buChar char="•"/>
            </a:pPr>
            <a:r>
              <a:rPr lang="en-US" sz="900" dirty="0">
                <a:solidFill>
                  <a:schemeClr val="tx1">
                    <a:lumMod val="75000"/>
                  </a:schemeClr>
                </a:solidFill>
                <a:latin typeface="Prompt" panose="00000500000000000000" pitchFamily="2" charset="-34"/>
                <a:cs typeface="Prompt" panose="00000500000000000000" pitchFamily="2" charset="-34"/>
              </a:rPr>
              <a:t>Adding new vendor</a:t>
            </a:r>
          </a:p>
          <a:p>
            <a:pPr marL="171450" indent="-171450">
              <a:buFont typeface="Arial" panose="020B0604020202020204" pitchFamily="34" charset="0"/>
              <a:buChar char="•"/>
            </a:pPr>
            <a:r>
              <a:rPr lang="en-US" sz="900" dirty="0">
                <a:solidFill>
                  <a:schemeClr val="tx1">
                    <a:lumMod val="75000"/>
                  </a:schemeClr>
                </a:solidFill>
                <a:latin typeface="Prompt" panose="00000500000000000000" pitchFamily="2" charset="-34"/>
                <a:cs typeface="Prompt" panose="00000500000000000000" pitchFamily="2" charset="-34"/>
              </a:rPr>
              <a:t>Existing vendor with high risk of privacy data (engaged with employee/customer data)</a:t>
            </a:r>
          </a:p>
          <a:p>
            <a:pPr marL="171450" indent="-171450">
              <a:buFont typeface="Arial" panose="020B0604020202020204" pitchFamily="34" charset="0"/>
              <a:buChar char="•"/>
            </a:pPr>
            <a:r>
              <a:rPr lang="en-US" sz="900" dirty="0">
                <a:solidFill>
                  <a:schemeClr val="tx1">
                    <a:lumMod val="75000"/>
                  </a:schemeClr>
                </a:solidFill>
                <a:latin typeface="Prompt" panose="00000500000000000000" pitchFamily="2" charset="-34"/>
                <a:cs typeface="Prompt" panose="00000500000000000000" pitchFamily="2" charset="-34"/>
              </a:rPr>
              <a:t>Existing vendor but non-standard/vendor template was used</a:t>
            </a:r>
          </a:p>
        </p:txBody>
      </p:sp>
      <p:sp>
        <p:nvSpPr>
          <p:cNvPr id="44" name="Flowchart: Alternate Process 43">
            <a:extLst>
              <a:ext uri="{FF2B5EF4-FFF2-40B4-BE49-F238E27FC236}">
                <a16:creationId xmlns:a16="http://schemas.microsoft.com/office/drawing/2014/main" id="{A9A15A69-BDFC-47F0-8652-132D9267A9F6}"/>
              </a:ext>
            </a:extLst>
          </p:cNvPr>
          <p:cNvSpPr/>
          <p:nvPr/>
        </p:nvSpPr>
        <p:spPr>
          <a:xfrm>
            <a:off x="5808321" y="705116"/>
            <a:ext cx="2603910" cy="532449"/>
          </a:xfrm>
          <a:prstGeom prst="flowChartAlternateProcess">
            <a:avLst/>
          </a:prstGeom>
          <a:solidFill>
            <a:srgbClr val="FBB215"/>
          </a:solidFill>
          <a:ln>
            <a:solidFill>
              <a:schemeClr val="tx1">
                <a:lumMod val="65000"/>
                <a:lumOff val="3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Sourcing exception approval (SEA) </a:t>
            </a:r>
          </a:p>
        </p:txBody>
      </p:sp>
      <p:sp>
        <p:nvSpPr>
          <p:cNvPr id="78" name="TextBox 77">
            <a:extLst>
              <a:ext uri="{FF2B5EF4-FFF2-40B4-BE49-F238E27FC236}">
                <a16:creationId xmlns:a16="http://schemas.microsoft.com/office/drawing/2014/main" id="{649DF522-F9EB-421F-BAB0-D4B7A06DAF94}"/>
              </a:ext>
            </a:extLst>
          </p:cNvPr>
          <p:cNvSpPr txBox="1"/>
          <p:nvPr/>
        </p:nvSpPr>
        <p:spPr>
          <a:xfrm>
            <a:off x="5274002" y="5390358"/>
            <a:ext cx="4310730" cy="507831"/>
          </a:xfrm>
          <a:prstGeom prst="rect">
            <a:avLst/>
          </a:prstGeom>
          <a:noFill/>
        </p:spPr>
        <p:txBody>
          <a:bodyPr wrap="square" rtlCol="0">
            <a:spAutoFit/>
          </a:bodyPr>
          <a:lstStyle/>
          <a:p>
            <a:r>
              <a:rPr lang="en-US" sz="900" u="sng" dirty="0">
                <a:latin typeface="Prompt" panose="00000500000000000000" pitchFamily="2" charset="-34"/>
                <a:cs typeface="Prompt" panose="00000500000000000000" pitchFamily="2" charset="-34"/>
              </a:rPr>
              <a:t>2. SOW/ Addendum</a:t>
            </a:r>
          </a:p>
          <a:p>
            <a:pPr marL="171450" indent="-171450">
              <a:buFont typeface="Arial" panose="020B0604020202020204" pitchFamily="34" charset="0"/>
              <a:buChar char="•"/>
            </a:pPr>
            <a:r>
              <a:rPr lang="en-US" sz="900" dirty="0">
                <a:latin typeface="Prompt" panose="00000500000000000000" pitchFamily="2" charset="-34"/>
                <a:cs typeface="Prompt" panose="00000500000000000000" pitchFamily="2" charset="-34"/>
              </a:rPr>
              <a:t>Prepared when there are changes to scope of work/ term &amp; condition</a:t>
            </a:r>
          </a:p>
        </p:txBody>
      </p:sp>
      <p:sp>
        <p:nvSpPr>
          <p:cNvPr id="89" name="TextBox 88">
            <a:extLst>
              <a:ext uri="{FF2B5EF4-FFF2-40B4-BE49-F238E27FC236}">
                <a16:creationId xmlns:a16="http://schemas.microsoft.com/office/drawing/2014/main" id="{C8797A1A-8CDE-456B-B27B-993848BCF3EC}"/>
              </a:ext>
            </a:extLst>
          </p:cNvPr>
          <p:cNvSpPr txBox="1"/>
          <p:nvPr/>
        </p:nvSpPr>
        <p:spPr>
          <a:xfrm>
            <a:off x="7701278" y="2633651"/>
            <a:ext cx="2332903" cy="1169551"/>
          </a:xfrm>
          <a:prstGeom prst="rect">
            <a:avLst/>
          </a:prstGeom>
          <a:noFill/>
        </p:spPr>
        <p:txBody>
          <a:bodyPr wrap="square" rtlCol="0">
            <a:spAutoFit/>
          </a:bodyPr>
          <a:lstStyle/>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AVL</a:t>
            </a:r>
          </a:p>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Sourcing Strategy</a:t>
            </a:r>
          </a:p>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Comply Specification</a:t>
            </a:r>
          </a:p>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E-Sourcing</a:t>
            </a:r>
          </a:p>
          <a:p>
            <a:pPr marL="171450" indent="-171450">
              <a:buFont typeface="Arial" panose="020B0604020202020204" pitchFamily="34" charset="0"/>
              <a:buChar char="•"/>
            </a:pPr>
            <a:endParaRPr lang="en-US" sz="1000" dirty="0">
              <a:latin typeface="Prompt" panose="00000500000000000000" pitchFamily="2" charset="-34"/>
              <a:cs typeface="Prompt" panose="00000500000000000000" pitchFamily="2" charset="-34"/>
            </a:endParaRPr>
          </a:p>
          <a:p>
            <a:pPr marL="171450" indent="-171450">
              <a:buFont typeface="Arial" panose="020B0604020202020204" pitchFamily="34" charset="0"/>
              <a:buChar char="•"/>
            </a:pPr>
            <a:endParaRPr lang="en-US" sz="1000" dirty="0">
              <a:latin typeface="Prompt" panose="00000500000000000000" pitchFamily="2" charset="-34"/>
              <a:cs typeface="Prompt" panose="00000500000000000000" pitchFamily="2" charset="-34"/>
            </a:endParaRPr>
          </a:p>
          <a:p>
            <a:pPr marL="171450" indent="-171450">
              <a:buFont typeface="Arial" panose="020B0604020202020204" pitchFamily="34" charset="0"/>
              <a:buChar char="•"/>
            </a:pPr>
            <a:endParaRPr lang="en-US" sz="1000" dirty="0">
              <a:latin typeface="Prompt" panose="00000500000000000000" pitchFamily="2" charset="-34"/>
              <a:cs typeface="Prompt" panose="00000500000000000000" pitchFamily="2" charset="-34"/>
            </a:endParaRPr>
          </a:p>
        </p:txBody>
      </p:sp>
      <p:sp>
        <p:nvSpPr>
          <p:cNvPr id="101" name="TextBox 100">
            <a:extLst>
              <a:ext uri="{FF2B5EF4-FFF2-40B4-BE49-F238E27FC236}">
                <a16:creationId xmlns:a16="http://schemas.microsoft.com/office/drawing/2014/main" id="{7E7E4E4D-69C4-47F4-9CDB-B4A7C752DD7F}"/>
              </a:ext>
            </a:extLst>
          </p:cNvPr>
          <p:cNvSpPr txBox="1"/>
          <p:nvPr/>
        </p:nvSpPr>
        <p:spPr>
          <a:xfrm>
            <a:off x="5274000" y="6307216"/>
            <a:ext cx="3527010" cy="369332"/>
          </a:xfrm>
          <a:prstGeom prst="rect">
            <a:avLst/>
          </a:prstGeom>
          <a:noFill/>
        </p:spPr>
        <p:txBody>
          <a:bodyPr wrap="square" rtlCol="0">
            <a:spAutoFit/>
          </a:bodyPr>
          <a:lstStyle/>
          <a:p>
            <a:r>
              <a:rPr lang="en-US" sz="900" dirty="0">
                <a:latin typeface="Prompt" panose="00000500000000000000" pitchFamily="2" charset="-34"/>
                <a:cs typeface="Prompt" panose="00000500000000000000" pitchFamily="2" charset="-34"/>
              </a:rPr>
              <a:t>*Business must contact procurement team if terminating contract or changing to any scope of work</a:t>
            </a:r>
          </a:p>
        </p:txBody>
      </p:sp>
      <p:cxnSp>
        <p:nvCxnSpPr>
          <p:cNvPr id="122" name="Straight Arrow Connector 121">
            <a:extLst>
              <a:ext uri="{FF2B5EF4-FFF2-40B4-BE49-F238E27FC236}">
                <a16:creationId xmlns:a16="http://schemas.microsoft.com/office/drawing/2014/main" id="{32B6E97B-2747-4343-B1FA-8A2BA11DCBAE}"/>
              </a:ext>
            </a:extLst>
          </p:cNvPr>
          <p:cNvCxnSpPr/>
          <p:nvPr/>
        </p:nvCxnSpPr>
        <p:spPr>
          <a:xfrm flipH="1">
            <a:off x="4309136" y="4140413"/>
            <a:ext cx="5475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7AD5B373-716D-4734-837B-0845F26F4E3E}"/>
              </a:ext>
            </a:extLst>
          </p:cNvPr>
          <p:cNvCxnSpPr>
            <a:cxnSpLocks/>
          </p:cNvCxnSpPr>
          <p:nvPr/>
        </p:nvCxnSpPr>
        <p:spPr>
          <a:xfrm flipH="1">
            <a:off x="2707652" y="4168047"/>
            <a:ext cx="63091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9C73D6E7-D102-4F39-9C81-EF3DAAF4F8E8}"/>
              </a:ext>
            </a:extLst>
          </p:cNvPr>
          <p:cNvSpPr txBox="1"/>
          <p:nvPr/>
        </p:nvSpPr>
        <p:spPr>
          <a:xfrm>
            <a:off x="2813631" y="3908287"/>
            <a:ext cx="478927" cy="261610"/>
          </a:xfrm>
          <a:prstGeom prst="rect">
            <a:avLst/>
          </a:prstGeom>
          <a:noFill/>
        </p:spPr>
        <p:txBody>
          <a:bodyPr wrap="square" rtlCol="0">
            <a:spAutoFit/>
          </a:bodyPr>
          <a:lstStyle/>
          <a:p>
            <a:r>
              <a:rPr lang="en-US" sz="1050" dirty="0">
                <a:latin typeface="Prompt" panose="00000500000000000000" pitchFamily="2" charset="-34"/>
                <a:cs typeface="Prompt" panose="00000500000000000000" pitchFamily="2" charset="-34"/>
              </a:rPr>
              <a:t>No</a:t>
            </a:r>
            <a:endParaRPr lang="th-TH" sz="1050" dirty="0">
              <a:latin typeface="Prompt" panose="00000500000000000000" pitchFamily="2" charset="-34"/>
              <a:cs typeface="Prompt" panose="00000500000000000000" pitchFamily="2" charset="-34"/>
            </a:endParaRPr>
          </a:p>
        </p:txBody>
      </p:sp>
      <p:cxnSp>
        <p:nvCxnSpPr>
          <p:cNvPr id="136" name="Straight Arrow Connector 135">
            <a:extLst>
              <a:ext uri="{FF2B5EF4-FFF2-40B4-BE49-F238E27FC236}">
                <a16:creationId xmlns:a16="http://schemas.microsoft.com/office/drawing/2014/main" id="{2DE0655F-CF4D-4979-B732-D3DA6959C727}"/>
              </a:ext>
            </a:extLst>
          </p:cNvPr>
          <p:cNvCxnSpPr>
            <a:cxnSpLocks/>
          </p:cNvCxnSpPr>
          <p:nvPr/>
        </p:nvCxnSpPr>
        <p:spPr>
          <a:xfrm>
            <a:off x="3803876" y="4664702"/>
            <a:ext cx="0" cy="4409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36B056CF-BAA1-421F-B60B-BC3767588324}"/>
              </a:ext>
            </a:extLst>
          </p:cNvPr>
          <p:cNvSpPr txBox="1"/>
          <p:nvPr/>
        </p:nvSpPr>
        <p:spPr>
          <a:xfrm>
            <a:off x="3770175" y="4747557"/>
            <a:ext cx="478927" cy="261610"/>
          </a:xfrm>
          <a:prstGeom prst="rect">
            <a:avLst/>
          </a:prstGeom>
          <a:noFill/>
        </p:spPr>
        <p:txBody>
          <a:bodyPr wrap="square" rtlCol="0">
            <a:spAutoFit/>
          </a:bodyPr>
          <a:lstStyle/>
          <a:p>
            <a:r>
              <a:rPr lang="en-US" sz="1050" dirty="0">
                <a:latin typeface="Prompt" panose="00000500000000000000" pitchFamily="2" charset="-34"/>
                <a:cs typeface="Prompt" panose="00000500000000000000" pitchFamily="2" charset="-34"/>
              </a:rPr>
              <a:t>Yes</a:t>
            </a:r>
            <a:endParaRPr lang="th-TH" sz="1050" dirty="0">
              <a:latin typeface="Prompt" panose="00000500000000000000" pitchFamily="2" charset="-34"/>
              <a:cs typeface="Prompt" panose="00000500000000000000" pitchFamily="2" charset="-34"/>
            </a:endParaRPr>
          </a:p>
        </p:txBody>
      </p:sp>
      <p:cxnSp>
        <p:nvCxnSpPr>
          <p:cNvPr id="141" name="Connector: Elbow 140">
            <a:extLst>
              <a:ext uri="{FF2B5EF4-FFF2-40B4-BE49-F238E27FC236}">
                <a16:creationId xmlns:a16="http://schemas.microsoft.com/office/drawing/2014/main" id="{CC783172-F293-466C-8362-5B67181C3ED6}"/>
              </a:ext>
            </a:extLst>
          </p:cNvPr>
          <p:cNvCxnSpPr>
            <a:cxnSpLocks/>
          </p:cNvCxnSpPr>
          <p:nvPr/>
        </p:nvCxnSpPr>
        <p:spPr>
          <a:xfrm rot="10800000">
            <a:off x="1864747" y="4472848"/>
            <a:ext cx="1065470" cy="88667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3" name="TextBox 152">
            <a:extLst>
              <a:ext uri="{FF2B5EF4-FFF2-40B4-BE49-F238E27FC236}">
                <a16:creationId xmlns:a16="http://schemas.microsoft.com/office/drawing/2014/main" id="{81A60A72-9537-4C25-843E-48E87B039131}"/>
              </a:ext>
            </a:extLst>
          </p:cNvPr>
          <p:cNvSpPr txBox="1"/>
          <p:nvPr/>
        </p:nvSpPr>
        <p:spPr>
          <a:xfrm>
            <a:off x="5180159" y="5805090"/>
            <a:ext cx="4634401" cy="507831"/>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tx1">
                    <a:lumMod val="75000"/>
                  </a:schemeClr>
                </a:solidFill>
                <a:latin typeface="Prompt" panose="00000500000000000000" pitchFamily="2" charset="-34"/>
                <a:cs typeface="Prompt" panose="00000500000000000000" pitchFamily="2" charset="-34"/>
              </a:rPr>
              <a:t>Pool contract signed by Head of Procurement </a:t>
            </a:r>
          </a:p>
          <a:p>
            <a:pPr marL="171450" indent="-171450">
              <a:buFont typeface="Arial" panose="020B0604020202020204" pitchFamily="34" charset="0"/>
              <a:buChar char="•"/>
            </a:pPr>
            <a:r>
              <a:rPr lang="en-US" sz="900" dirty="0">
                <a:solidFill>
                  <a:schemeClr val="tx1">
                    <a:lumMod val="75000"/>
                  </a:schemeClr>
                </a:solidFill>
                <a:latin typeface="Prompt" panose="00000500000000000000" pitchFamily="2" charset="-34"/>
                <a:cs typeface="Prompt" panose="00000500000000000000" pitchFamily="2" charset="-34"/>
              </a:rPr>
              <a:t>Other product and service contracts signed by budget owner and Procurement team (as witness) per procurement approval authority matrix </a:t>
            </a:r>
          </a:p>
        </p:txBody>
      </p:sp>
      <p:cxnSp>
        <p:nvCxnSpPr>
          <p:cNvPr id="10" name="Straight Arrow Connector 9">
            <a:extLst>
              <a:ext uri="{FF2B5EF4-FFF2-40B4-BE49-F238E27FC236}">
                <a16:creationId xmlns:a16="http://schemas.microsoft.com/office/drawing/2014/main" id="{D4CB66EF-063F-46DD-B060-CE973599978D}"/>
              </a:ext>
            </a:extLst>
          </p:cNvPr>
          <p:cNvCxnSpPr>
            <a:cxnSpLocks/>
            <a:endCxn id="44" idx="2"/>
          </p:cNvCxnSpPr>
          <p:nvPr/>
        </p:nvCxnSpPr>
        <p:spPr>
          <a:xfrm flipH="1" flipV="1">
            <a:off x="7110276" y="1237565"/>
            <a:ext cx="5359" cy="858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574E4DFE-FD4F-41BE-A348-2DE0FDD1D068}"/>
              </a:ext>
            </a:extLst>
          </p:cNvPr>
          <p:cNvGrpSpPr/>
          <p:nvPr/>
        </p:nvGrpSpPr>
        <p:grpSpPr>
          <a:xfrm>
            <a:off x="3408651" y="3862899"/>
            <a:ext cx="863562" cy="738639"/>
            <a:chOff x="3894588" y="1100413"/>
            <a:chExt cx="559044" cy="514329"/>
          </a:xfrm>
        </p:grpSpPr>
        <p:sp>
          <p:nvSpPr>
            <p:cNvPr id="95" name="Rectangle 94">
              <a:extLst>
                <a:ext uri="{FF2B5EF4-FFF2-40B4-BE49-F238E27FC236}">
                  <a16:creationId xmlns:a16="http://schemas.microsoft.com/office/drawing/2014/main" id="{CDA0E1DE-D8BF-483B-BB1C-A971837CBB0A}"/>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96" name="TextBox 95">
              <a:extLst>
                <a:ext uri="{FF2B5EF4-FFF2-40B4-BE49-F238E27FC236}">
                  <a16:creationId xmlns:a16="http://schemas.microsoft.com/office/drawing/2014/main" id="{A28EFBAA-B9A8-4DBE-A118-8E1E5306FE9B}"/>
                </a:ext>
              </a:extLst>
            </p:cNvPr>
            <p:cNvSpPr txBox="1"/>
            <p:nvPr/>
          </p:nvSpPr>
          <p:spPr>
            <a:xfrm>
              <a:off x="3894588" y="1198022"/>
              <a:ext cx="559044" cy="289320"/>
            </a:xfrm>
            <a:prstGeom prst="rect">
              <a:avLst/>
            </a:prstGeom>
            <a:noFill/>
          </p:spPr>
          <p:txBody>
            <a:bodyPr wrap="square" rtlCol="0">
              <a:spAutoFit/>
            </a:bodyPr>
            <a:lstStyle/>
            <a:p>
              <a:pPr algn="ctr"/>
              <a:r>
                <a:rPr lang="en-US" sz="1000" dirty="0">
                  <a:solidFill>
                    <a:schemeClr val="tx2">
                      <a:lumMod val="75000"/>
                    </a:schemeClr>
                  </a:solidFill>
                  <a:latin typeface="Prompt" panose="00000500000000000000" pitchFamily="2" charset="-34"/>
                  <a:cs typeface="Prompt" panose="00000500000000000000" pitchFamily="2" charset="-34"/>
                </a:rPr>
                <a:t>New Vendor?</a:t>
              </a:r>
            </a:p>
          </p:txBody>
        </p:sp>
      </p:grpSp>
      <p:sp>
        <p:nvSpPr>
          <p:cNvPr id="56" name="Flowchart: Alternate Process 55">
            <a:extLst>
              <a:ext uri="{FF2B5EF4-FFF2-40B4-BE49-F238E27FC236}">
                <a16:creationId xmlns:a16="http://schemas.microsoft.com/office/drawing/2014/main" id="{7AC04BCB-18B6-42A7-B568-886BEC948EB7}"/>
              </a:ext>
            </a:extLst>
          </p:cNvPr>
          <p:cNvSpPr/>
          <p:nvPr/>
        </p:nvSpPr>
        <p:spPr>
          <a:xfrm>
            <a:off x="4849187" y="1927245"/>
            <a:ext cx="1460000" cy="730365"/>
          </a:xfrm>
          <a:prstGeom prst="flowChartAlternateProcess">
            <a:avLst/>
          </a:prstGeom>
          <a:solidFill>
            <a:srgbClr val="FBB21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Procurement Process</a:t>
            </a:r>
          </a:p>
        </p:txBody>
      </p:sp>
      <p:grpSp>
        <p:nvGrpSpPr>
          <p:cNvPr id="72" name="Group 71">
            <a:extLst>
              <a:ext uri="{FF2B5EF4-FFF2-40B4-BE49-F238E27FC236}">
                <a16:creationId xmlns:a16="http://schemas.microsoft.com/office/drawing/2014/main" id="{98323E7A-A11B-4F5C-8E94-15640843C893}"/>
              </a:ext>
            </a:extLst>
          </p:cNvPr>
          <p:cNvGrpSpPr/>
          <p:nvPr/>
        </p:nvGrpSpPr>
        <p:grpSpPr>
          <a:xfrm>
            <a:off x="6766856" y="2043340"/>
            <a:ext cx="670756" cy="497179"/>
            <a:chOff x="3868758" y="1100413"/>
            <a:chExt cx="614074" cy="514329"/>
          </a:xfrm>
        </p:grpSpPr>
        <p:sp>
          <p:nvSpPr>
            <p:cNvPr id="73" name="Rectangle 72">
              <a:extLst>
                <a:ext uri="{FF2B5EF4-FFF2-40B4-BE49-F238E27FC236}">
                  <a16:creationId xmlns:a16="http://schemas.microsoft.com/office/drawing/2014/main" id="{08EE0922-86D7-4D04-922C-C37D458CCCD7}"/>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74" name="TextBox 73">
              <a:extLst>
                <a:ext uri="{FF2B5EF4-FFF2-40B4-BE49-F238E27FC236}">
                  <a16:creationId xmlns:a16="http://schemas.microsoft.com/office/drawing/2014/main" id="{DB29F05C-568A-4ACA-991E-FA3393A3AF8F}"/>
                </a:ext>
              </a:extLst>
            </p:cNvPr>
            <p:cNvSpPr txBox="1"/>
            <p:nvPr/>
          </p:nvSpPr>
          <p:spPr>
            <a:xfrm>
              <a:off x="3868758" y="1155386"/>
              <a:ext cx="614074" cy="350232"/>
            </a:xfrm>
            <a:prstGeom prst="rect">
              <a:avLst/>
            </a:prstGeom>
            <a:noFill/>
          </p:spPr>
          <p:txBody>
            <a:bodyPr wrap="square" rtlCol="0">
              <a:spAutoFit/>
            </a:bodyPr>
            <a:lstStyle/>
            <a:p>
              <a:pPr algn="ctr"/>
              <a:r>
                <a:rPr lang="en-US" sz="800" dirty="0">
                  <a:solidFill>
                    <a:schemeClr val="tx2">
                      <a:lumMod val="75000"/>
                    </a:schemeClr>
                  </a:solidFill>
                  <a:latin typeface="Prompt" panose="00000500000000000000" pitchFamily="2" charset="-34"/>
                  <a:cs typeface="Prompt" panose="00000500000000000000" pitchFamily="2" charset="-34"/>
                </a:rPr>
                <a:t>Standard Process?</a:t>
              </a:r>
            </a:p>
          </p:txBody>
        </p:sp>
      </p:grpSp>
      <p:sp>
        <p:nvSpPr>
          <p:cNvPr id="81" name="Flowchart: Alternate Process 80">
            <a:extLst>
              <a:ext uri="{FF2B5EF4-FFF2-40B4-BE49-F238E27FC236}">
                <a16:creationId xmlns:a16="http://schemas.microsoft.com/office/drawing/2014/main" id="{49113552-0866-453D-90F6-A3B958CEFB69}"/>
              </a:ext>
            </a:extLst>
          </p:cNvPr>
          <p:cNvSpPr/>
          <p:nvPr/>
        </p:nvSpPr>
        <p:spPr>
          <a:xfrm>
            <a:off x="7813009" y="1931129"/>
            <a:ext cx="1475211" cy="719631"/>
          </a:xfrm>
          <a:prstGeom prst="flowChartAlternateProcess">
            <a:avLst/>
          </a:prstGeom>
          <a:solidFill>
            <a:srgbClr val="FBB21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Sourcing Process</a:t>
            </a:r>
          </a:p>
        </p:txBody>
      </p:sp>
      <p:cxnSp>
        <p:nvCxnSpPr>
          <p:cNvPr id="83" name="Straight Arrow Connector 82">
            <a:extLst>
              <a:ext uri="{FF2B5EF4-FFF2-40B4-BE49-F238E27FC236}">
                <a16:creationId xmlns:a16="http://schemas.microsoft.com/office/drawing/2014/main" id="{CCF2F700-6C38-4C3F-AC9C-0C6B1F93D555}"/>
              </a:ext>
            </a:extLst>
          </p:cNvPr>
          <p:cNvCxnSpPr>
            <a:cxnSpLocks/>
          </p:cNvCxnSpPr>
          <p:nvPr/>
        </p:nvCxnSpPr>
        <p:spPr>
          <a:xfrm>
            <a:off x="6163860" y="2292428"/>
            <a:ext cx="596691" cy="18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E2B1B9B3-6DE4-4DF9-8897-D591A59BEBBD}"/>
              </a:ext>
            </a:extLst>
          </p:cNvPr>
          <p:cNvCxnSpPr>
            <a:cxnSpLocks/>
            <a:stCxn id="74" idx="3"/>
            <a:endCxn id="81" idx="1"/>
          </p:cNvCxnSpPr>
          <p:nvPr/>
        </p:nvCxnSpPr>
        <p:spPr>
          <a:xfrm>
            <a:off x="7437612" y="2265757"/>
            <a:ext cx="375397" cy="251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959EF228-8839-49B2-8CE2-61FE9752803E}"/>
              </a:ext>
            </a:extLst>
          </p:cNvPr>
          <p:cNvSpPr txBox="1"/>
          <p:nvPr/>
        </p:nvSpPr>
        <p:spPr>
          <a:xfrm>
            <a:off x="7482536" y="2333651"/>
            <a:ext cx="518170" cy="215444"/>
          </a:xfrm>
          <a:prstGeom prst="rect">
            <a:avLst/>
          </a:prstGeom>
          <a:noFill/>
        </p:spPr>
        <p:txBody>
          <a:bodyPr wrap="square" rtlCol="0">
            <a:spAutoFit/>
          </a:bodyPr>
          <a:lstStyle/>
          <a:p>
            <a:r>
              <a:rPr lang="en-US" sz="800" dirty="0">
                <a:solidFill>
                  <a:schemeClr val="tx2">
                    <a:lumMod val="75000"/>
                  </a:schemeClr>
                </a:solidFill>
                <a:latin typeface="Prompt" panose="00000500000000000000" pitchFamily="2" charset="-34"/>
                <a:cs typeface="Prompt" panose="00000500000000000000" pitchFamily="2" charset="-34"/>
              </a:rPr>
              <a:t>Yes</a:t>
            </a:r>
          </a:p>
        </p:txBody>
      </p:sp>
      <p:cxnSp>
        <p:nvCxnSpPr>
          <p:cNvPr id="91" name="Straight Arrow Connector 90">
            <a:extLst>
              <a:ext uri="{FF2B5EF4-FFF2-40B4-BE49-F238E27FC236}">
                <a16:creationId xmlns:a16="http://schemas.microsoft.com/office/drawing/2014/main" id="{8BE2A04B-456F-493F-97DE-7CA6D95B3439}"/>
              </a:ext>
            </a:extLst>
          </p:cNvPr>
          <p:cNvCxnSpPr>
            <a:cxnSpLocks/>
            <a:stCxn id="13" idx="1"/>
            <a:endCxn id="14" idx="3"/>
          </p:cNvCxnSpPr>
          <p:nvPr/>
        </p:nvCxnSpPr>
        <p:spPr>
          <a:xfrm flipH="1">
            <a:off x="6597260" y="4113852"/>
            <a:ext cx="14414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64F0BF0E-939C-43AD-912C-CB78AD2E63FC}"/>
              </a:ext>
            </a:extLst>
          </p:cNvPr>
          <p:cNvSpPr txBox="1"/>
          <p:nvPr/>
        </p:nvSpPr>
        <p:spPr>
          <a:xfrm>
            <a:off x="7075748" y="1664468"/>
            <a:ext cx="353619" cy="215444"/>
          </a:xfrm>
          <a:prstGeom prst="rect">
            <a:avLst/>
          </a:prstGeom>
          <a:noFill/>
        </p:spPr>
        <p:txBody>
          <a:bodyPr wrap="square" rtlCol="0">
            <a:spAutoFit/>
          </a:bodyPr>
          <a:lstStyle/>
          <a:p>
            <a:r>
              <a:rPr lang="en-US" sz="800" dirty="0">
                <a:solidFill>
                  <a:schemeClr val="tx2">
                    <a:lumMod val="75000"/>
                  </a:schemeClr>
                </a:solidFill>
                <a:latin typeface="Prompt" panose="00000500000000000000" pitchFamily="2" charset="-34"/>
                <a:cs typeface="Prompt" panose="00000500000000000000" pitchFamily="2" charset="-34"/>
              </a:rPr>
              <a:t>No</a:t>
            </a:r>
          </a:p>
        </p:txBody>
      </p:sp>
      <p:sp>
        <p:nvSpPr>
          <p:cNvPr id="98" name="TextBox 97">
            <a:extLst>
              <a:ext uri="{FF2B5EF4-FFF2-40B4-BE49-F238E27FC236}">
                <a16:creationId xmlns:a16="http://schemas.microsoft.com/office/drawing/2014/main" id="{11041852-2101-4924-B5C1-E0A158A6DC5C}"/>
              </a:ext>
            </a:extLst>
          </p:cNvPr>
          <p:cNvSpPr txBox="1"/>
          <p:nvPr/>
        </p:nvSpPr>
        <p:spPr>
          <a:xfrm>
            <a:off x="6186659" y="422605"/>
            <a:ext cx="2225571" cy="215444"/>
          </a:xfrm>
          <a:prstGeom prst="rect">
            <a:avLst/>
          </a:prstGeom>
          <a:noFill/>
        </p:spPr>
        <p:txBody>
          <a:bodyPr wrap="square" rtlCol="0">
            <a:spAutoFit/>
          </a:bodyPr>
          <a:lstStyle/>
          <a:p>
            <a:r>
              <a:rPr lang="en-US" sz="800" dirty="0">
                <a:solidFill>
                  <a:schemeClr val="tx2">
                    <a:lumMod val="75000"/>
                  </a:schemeClr>
                </a:solidFill>
                <a:latin typeface="Prompt" panose="00000500000000000000" pitchFamily="2" charset="-34"/>
                <a:cs typeface="Prompt" panose="00000500000000000000" pitchFamily="2" charset="-34"/>
              </a:rPr>
              <a:t>SEA Process (details in next page)</a:t>
            </a:r>
          </a:p>
        </p:txBody>
      </p:sp>
      <p:sp>
        <p:nvSpPr>
          <p:cNvPr id="65" name="TextBox 64">
            <a:extLst>
              <a:ext uri="{FF2B5EF4-FFF2-40B4-BE49-F238E27FC236}">
                <a16:creationId xmlns:a16="http://schemas.microsoft.com/office/drawing/2014/main" id="{A05E97C1-BC29-423E-BF96-B7DF8EBACC8B}"/>
              </a:ext>
            </a:extLst>
          </p:cNvPr>
          <p:cNvSpPr txBox="1"/>
          <p:nvPr/>
        </p:nvSpPr>
        <p:spPr>
          <a:xfrm>
            <a:off x="8903771" y="161475"/>
            <a:ext cx="1821577" cy="707886"/>
          </a:xfrm>
          <a:prstGeom prst="rect">
            <a:avLst/>
          </a:prstGeom>
          <a:noFill/>
        </p:spPr>
        <p:txBody>
          <a:bodyPr wrap="square" rtlCol="0">
            <a:spAutoFit/>
          </a:bodyPr>
          <a:lstStyle/>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&lt; 40mn, approved by IT Director</a:t>
            </a:r>
          </a:p>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&gt; 40mn, approved by IT steering Committee</a:t>
            </a:r>
          </a:p>
        </p:txBody>
      </p:sp>
      <p:sp>
        <p:nvSpPr>
          <p:cNvPr id="46" name="Flowchart: Alternate Process 45">
            <a:extLst>
              <a:ext uri="{FF2B5EF4-FFF2-40B4-BE49-F238E27FC236}">
                <a16:creationId xmlns:a16="http://schemas.microsoft.com/office/drawing/2014/main" id="{1EA02E83-5CDE-4350-8F14-5717D3011D51}"/>
              </a:ext>
            </a:extLst>
          </p:cNvPr>
          <p:cNvSpPr/>
          <p:nvPr/>
        </p:nvSpPr>
        <p:spPr>
          <a:xfrm>
            <a:off x="2930217" y="5105604"/>
            <a:ext cx="1747318" cy="609602"/>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Add new Vendor</a:t>
            </a:r>
          </a:p>
        </p:txBody>
      </p:sp>
      <p:grpSp>
        <p:nvGrpSpPr>
          <p:cNvPr id="47" name="Group 46">
            <a:extLst>
              <a:ext uri="{FF2B5EF4-FFF2-40B4-BE49-F238E27FC236}">
                <a16:creationId xmlns:a16="http://schemas.microsoft.com/office/drawing/2014/main" id="{140ABF01-D528-47D3-A6A9-1F4E39D0F5F2}"/>
              </a:ext>
            </a:extLst>
          </p:cNvPr>
          <p:cNvGrpSpPr/>
          <p:nvPr/>
        </p:nvGrpSpPr>
        <p:grpSpPr>
          <a:xfrm>
            <a:off x="9776381" y="2032556"/>
            <a:ext cx="670756" cy="497179"/>
            <a:chOff x="3868758" y="1100413"/>
            <a:chExt cx="614074" cy="514329"/>
          </a:xfrm>
        </p:grpSpPr>
        <p:sp>
          <p:nvSpPr>
            <p:cNvPr id="48" name="Rectangle 47">
              <a:extLst>
                <a:ext uri="{FF2B5EF4-FFF2-40B4-BE49-F238E27FC236}">
                  <a16:creationId xmlns:a16="http://schemas.microsoft.com/office/drawing/2014/main" id="{14C5B5B9-11A2-44D5-B5B8-FD8F220667BD}"/>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49" name="TextBox 48">
              <a:extLst>
                <a:ext uri="{FF2B5EF4-FFF2-40B4-BE49-F238E27FC236}">
                  <a16:creationId xmlns:a16="http://schemas.microsoft.com/office/drawing/2014/main" id="{937EBB80-8EB4-4FA1-AE30-8C273BECB3D3}"/>
                </a:ext>
              </a:extLst>
            </p:cNvPr>
            <p:cNvSpPr txBox="1"/>
            <p:nvPr/>
          </p:nvSpPr>
          <p:spPr>
            <a:xfrm>
              <a:off x="3868758" y="1176382"/>
              <a:ext cx="614074" cy="350233"/>
            </a:xfrm>
            <a:prstGeom prst="rect">
              <a:avLst/>
            </a:prstGeom>
            <a:noFill/>
          </p:spPr>
          <p:txBody>
            <a:bodyPr wrap="square" rtlCol="0">
              <a:spAutoFit/>
            </a:bodyPr>
            <a:lstStyle/>
            <a:p>
              <a:pPr algn="ctr"/>
              <a:r>
                <a:rPr lang="en-US" sz="800" dirty="0">
                  <a:solidFill>
                    <a:schemeClr val="tx2">
                      <a:lumMod val="75000"/>
                    </a:schemeClr>
                  </a:solidFill>
                  <a:latin typeface="Prompt" panose="00000500000000000000" pitchFamily="2" charset="-34"/>
                  <a:cs typeface="Prompt" panose="00000500000000000000" pitchFamily="2" charset="-34"/>
                </a:rPr>
                <a:t>IT related</a:t>
              </a:r>
            </a:p>
            <a:p>
              <a:pPr algn="ctr"/>
              <a:r>
                <a:rPr lang="en-US" sz="800" dirty="0">
                  <a:solidFill>
                    <a:schemeClr val="tx2">
                      <a:lumMod val="75000"/>
                    </a:schemeClr>
                  </a:solidFill>
                  <a:latin typeface="Prompt" panose="00000500000000000000" pitchFamily="2" charset="-34"/>
                  <a:cs typeface="Prompt" panose="00000500000000000000" pitchFamily="2" charset="-34"/>
                </a:rPr>
                <a:t>?</a:t>
              </a:r>
            </a:p>
          </p:txBody>
        </p:sp>
      </p:grpSp>
      <p:cxnSp>
        <p:nvCxnSpPr>
          <p:cNvPr id="7" name="Straight Arrow Connector 6">
            <a:extLst>
              <a:ext uri="{FF2B5EF4-FFF2-40B4-BE49-F238E27FC236}">
                <a16:creationId xmlns:a16="http://schemas.microsoft.com/office/drawing/2014/main" id="{C1D7BFDB-E143-4D62-941A-82B6C3A9F1DD}"/>
              </a:ext>
            </a:extLst>
          </p:cNvPr>
          <p:cNvCxnSpPr/>
          <p:nvPr/>
        </p:nvCxnSpPr>
        <p:spPr>
          <a:xfrm flipV="1">
            <a:off x="10096536" y="1366787"/>
            <a:ext cx="0" cy="5932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7BEBFEEA-8C65-4012-8C99-475AEA7C7DDC}"/>
              </a:ext>
            </a:extLst>
          </p:cNvPr>
          <p:cNvSpPr txBox="1"/>
          <p:nvPr/>
        </p:nvSpPr>
        <p:spPr>
          <a:xfrm>
            <a:off x="10489108" y="2290657"/>
            <a:ext cx="410628" cy="215444"/>
          </a:xfrm>
          <a:prstGeom prst="rect">
            <a:avLst/>
          </a:prstGeom>
          <a:noFill/>
        </p:spPr>
        <p:txBody>
          <a:bodyPr wrap="square" rtlCol="0">
            <a:spAutoFit/>
          </a:bodyPr>
          <a:lstStyle/>
          <a:p>
            <a:r>
              <a:rPr lang="en-US" sz="800" dirty="0">
                <a:solidFill>
                  <a:schemeClr val="tx2">
                    <a:lumMod val="75000"/>
                  </a:schemeClr>
                </a:solidFill>
                <a:latin typeface="Prompt" panose="00000500000000000000" pitchFamily="2" charset="-34"/>
                <a:cs typeface="Prompt" panose="00000500000000000000" pitchFamily="2" charset="-34"/>
              </a:rPr>
              <a:t>No</a:t>
            </a:r>
          </a:p>
        </p:txBody>
      </p:sp>
      <p:sp>
        <p:nvSpPr>
          <p:cNvPr id="58" name="TextBox 57">
            <a:extLst>
              <a:ext uri="{FF2B5EF4-FFF2-40B4-BE49-F238E27FC236}">
                <a16:creationId xmlns:a16="http://schemas.microsoft.com/office/drawing/2014/main" id="{9C4D8825-9258-474D-AFA3-74EA41EE8BC9}"/>
              </a:ext>
            </a:extLst>
          </p:cNvPr>
          <p:cNvSpPr txBox="1"/>
          <p:nvPr/>
        </p:nvSpPr>
        <p:spPr>
          <a:xfrm>
            <a:off x="10132751" y="1598034"/>
            <a:ext cx="518170" cy="215444"/>
          </a:xfrm>
          <a:prstGeom prst="rect">
            <a:avLst/>
          </a:prstGeom>
          <a:noFill/>
        </p:spPr>
        <p:txBody>
          <a:bodyPr wrap="square" rtlCol="0">
            <a:spAutoFit/>
          </a:bodyPr>
          <a:lstStyle/>
          <a:p>
            <a:r>
              <a:rPr lang="en-US" sz="800" dirty="0">
                <a:solidFill>
                  <a:schemeClr val="tx2">
                    <a:lumMod val="75000"/>
                  </a:schemeClr>
                </a:solidFill>
                <a:latin typeface="Prompt" panose="00000500000000000000" pitchFamily="2" charset="-34"/>
                <a:cs typeface="Prompt" panose="00000500000000000000" pitchFamily="2" charset="-34"/>
              </a:rPr>
              <a:t>Yes</a:t>
            </a:r>
          </a:p>
        </p:txBody>
      </p:sp>
      <p:sp>
        <p:nvSpPr>
          <p:cNvPr id="59" name="Flowchart: Alternate Process 58">
            <a:extLst>
              <a:ext uri="{FF2B5EF4-FFF2-40B4-BE49-F238E27FC236}">
                <a16:creationId xmlns:a16="http://schemas.microsoft.com/office/drawing/2014/main" id="{9BC8B82F-343D-4604-A353-51DEC10F95D8}"/>
              </a:ext>
            </a:extLst>
          </p:cNvPr>
          <p:cNvSpPr/>
          <p:nvPr/>
        </p:nvSpPr>
        <p:spPr>
          <a:xfrm>
            <a:off x="9418123" y="828017"/>
            <a:ext cx="1330111" cy="53877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IT approval</a:t>
            </a:r>
          </a:p>
        </p:txBody>
      </p:sp>
      <p:cxnSp>
        <p:nvCxnSpPr>
          <p:cNvPr id="17" name="Connector: Elbow 16">
            <a:extLst>
              <a:ext uri="{FF2B5EF4-FFF2-40B4-BE49-F238E27FC236}">
                <a16:creationId xmlns:a16="http://schemas.microsoft.com/office/drawing/2014/main" id="{6546B668-038D-4DF7-A41D-0EC4EBFF348A}"/>
              </a:ext>
            </a:extLst>
          </p:cNvPr>
          <p:cNvCxnSpPr>
            <a:cxnSpLocks/>
          </p:cNvCxnSpPr>
          <p:nvPr/>
        </p:nvCxnSpPr>
        <p:spPr>
          <a:xfrm>
            <a:off x="10765651" y="1050409"/>
            <a:ext cx="449416" cy="161519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BEC4B4CB-1CA9-422C-B2E9-5BBAF5D7160B}"/>
              </a:ext>
            </a:extLst>
          </p:cNvPr>
          <p:cNvCxnSpPr>
            <a:cxnSpLocks/>
            <a:stCxn id="12" idx="1"/>
            <a:endCxn id="13" idx="3"/>
          </p:cNvCxnSpPr>
          <p:nvPr/>
        </p:nvCxnSpPr>
        <p:spPr>
          <a:xfrm flipH="1">
            <a:off x="9667700" y="4108204"/>
            <a:ext cx="868156" cy="56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5C77462D-0D3F-4E4D-9723-FD8DBF342311}"/>
              </a:ext>
            </a:extLst>
          </p:cNvPr>
          <p:cNvCxnSpPr>
            <a:cxnSpLocks/>
            <a:endCxn id="66" idx="0"/>
          </p:cNvCxnSpPr>
          <p:nvPr/>
        </p:nvCxnSpPr>
        <p:spPr>
          <a:xfrm>
            <a:off x="10464554" y="2243665"/>
            <a:ext cx="733096" cy="24208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1789310D-BF64-42CF-8860-3E7728C4934C}"/>
              </a:ext>
            </a:extLst>
          </p:cNvPr>
          <p:cNvSpPr txBox="1"/>
          <p:nvPr/>
        </p:nvSpPr>
        <p:spPr>
          <a:xfrm>
            <a:off x="10327255" y="4528584"/>
            <a:ext cx="1782582" cy="646331"/>
          </a:xfrm>
          <a:prstGeom prst="rect">
            <a:avLst/>
          </a:prstGeom>
          <a:noFill/>
        </p:spPr>
        <p:txBody>
          <a:bodyPr wrap="square" rtlCol="0">
            <a:spAutoFit/>
          </a:bodyPr>
          <a:lstStyle/>
          <a:p>
            <a:pPr marL="171450" indent="-171450">
              <a:buFont typeface="Arial" panose="020B0604020202020204" pitchFamily="34" charset="0"/>
              <a:buChar char="•"/>
            </a:pPr>
            <a:r>
              <a:rPr lang="en-US" sz="900" dirty="0">
                <a:latin typeface="Prompt" panose="00000500000000000000" pitchFamily="2" charset="-34"/>
                <a:cs typeface="Prompt" panose="00000500000000000000" pitchFamily="2" charset="-34"/>
              </a:rPr>
              <a:t>User owns to get DoA approval</a:t>
            </a:r>
          </a:p>
          <a:p>
            <a:pPr marL="171450" indent="-171450">
              <a:buFont typeface="Arial" panose="020B0604020202020204" pitchFamily="34" charset="0"/>
              <a:buChar char="•"/>
            </a:pPr>
            <a:r>
              <a:rPr lang="en-US" sz="900" dirty="0">
                <a:latin typeface="Prompt" panose="00000500000000000000" pitchFamily="2" charset="-34"/>
                <a:cs typeface="Prompt" panose="00000500000000000000" pitchFamily="2" charset="-34"/>
              </a:rPr>
              <a:t>Procurement team ensures DoA compliance</a:t>
            </a:r>
          </a:p>
        </p:txBody>
      </p:sp>
      <p:sp>
        <p:nvSpPr>
          <p:cNvPr id="3" name="TextBox 2">
            <a:extLst>
              <a:ext uri="{FF2B5EF4-FFF2-40B4-BE49-F238E27FC236}">
                <a16:creationId xmlns:a16="http://schemas.microsoft.com/office/drawing/2014/main" id="{3114DDDF-2DE4-4FB5-A06E-A1E399D69FB2}"/>
              </a:ext>
            </a:extLst>
          </p:cNvPr>
          <p:cNvSpPr txBox="1"/>
          <p:nvPr/>
        </p:nvSpPr>
        <p:spPr>
          <a:xfrm>
            <a:off x="119684" y="6227167"/>
            <a:ext cx="4250899" cy="430887"/>
          </a:xfrm>
          <a:prstGeom prst="rect">
            <a:avLst/>
          </a:prstGeom>
          <a:noFill/>
        </p:spPr>
        <p:txBody>
          <a:bodyPr wrap="square" rtlCol="0">
            <a:spAutoFit/>
          </a:bodyPr>
          <a:lstStyle/>
          <a:p>
            <a:pPr>
              <a:spcAft>
                <a:spcPts val="1200"/>
              </a:spcAft>
            </a:pPr>
            <a:r>
              <a:rPr lang="en-US" sz="1050" dirty="0">
                <a:solidFill>
                  <a:srgbClr val="FF0000"/>
                </a:solidFill>
                <a:latin typeface="Prompt" panose="00000500000000000000" pitchFamily="2" charset="-34"/>
                <a:ea typeface="Lotuss Smart HL" panose="02000000000000000000" pitchFamily="2" charset="-34"/>
                <a:cs typeface="Prompt" panose="00000500000000000000" pitchFamily="2" charset="-34"/>
              </a:rPr>
              <a:t>Business function must </a:t>
            </a:r>
            <a:r>
              <a:rPr lang="en-US" sz="1050" dirty="0">
                <a:solidFill>
                  <a:srgbClr val="FF0000"/>
                </a:solidFill>
                <a:effectLst/>
                <a:latin typeface="Prompt" panose="00000500000000000000" pitchFamily="2" charset="-34"/>
                <a:ea typeface="Lotuss Smart HL" panose="02000000000000000000" pitchFamily="2" charset="-34"/>
                <a:cs typeface="Prompt" panose="00000500000000000000" pitchFamily="2" charset="-34"/>
              </a:rPr>
              <a:t>follow the process and ensure that approval is received before project starts.</a:t>
            </a:r>
          </a:p>
        </p:txBody>
      </p:sp>
      <p:sp>
        <p:nvSpPr>
          <p:cNvPr id="5" name="Flowchart: Terminator 4">
            <a:extLst>
              <a:ext uri="{FF2B5EF4-FFF2-40B4-BE49-F238E27FC236}">
                <a16:creationId xmlns:a16="http://schemas.microsoft.com/office/drawing/2014/main" id="{7BCA3333-C326-4F7C-AAF3-97A7B819DDFC}"/>
              </a:ext>
            </a:extLst>
          </p:cNvPr>
          <p:cNvSpPr/>
          <p:nvPr/>
        </p:nvSpPr>
        <p:spPr>
          <a:xfrm>
            <a:off x="570500" y="1911726"/>
            <a:ext cx="1674634" cy="65773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latin typeface="Prompt" panose="00000500000000000000" pitchFamily="2" charset="-34"/>
                <a:cs typeface="Prompt" panose="00000500000000000000" pitchFamily="2" charset="-34"/>
              </a:rPr>
              <a:t>Approve Budget</a:t>
            </a:r>
          </a:p>
        </p:txBody>
      </p:sp>
      <p:sp>
        <p:nvSpPr>
          <p:cNvPr id="60" name="Flowchart: Terminator 59">
            <a:extLst>
              <a:ext uri="{FF2B5EF4-FFF2-40B4-BE49-F238E27FC236}">
                <a16:creationId xmlns:a16="http://schemas.microsoft.com/office/drawing/2014/main" id="{D9D53B47-1F92-4070-8A6F-239262BFA1D9}"/>
              </a:ext>
            </a:extLst>
          </p:cNvPr>
          <p:cNvSpPr/>
          <p:nvPr/>
        </p:nvSpPr>
        <p:spPr>
          <a:xfrm>
            <a:off x="1001813" y="3774761"/>
            <a:ext cx="1674634" cy="657735"/>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latin typeface="Prompt" panose="00000500000000000000" pitchFamily="2" charset="-34"/>
                <a:cs typeface="Prompt" panose="00000500000000000000" pitchFamily="2" charset="-34"/>
              </a:rPr>
              <a:t>Raise PR/PO</a:t>
            </a:r>
          </a:p>
        </p:txBody>
      </p:sp>
      <p:sp>
        <p:nvSpPr>
          <p:cNvPr id="66" name="Flowchart: Alternate Process 65">
            <a:extLst>
              <a:ext uri="{FF2B5EF4-FFF2-40B4-BE49-F238E27FC236}">
                <a16:creationId xmlns:a16="http://schemas.microsoft.com/office/drawing/2014/main" id="{27FA4492-ADFF-461B-B0C7-761CA856FC9F}"/>
              </a:ext>
            </a:extLst>
          </p:cNvPr>
          <p:cNvSpPr/>
          <p:nvPr/>
        </p:nvSpPr>
        <p:spPr>
          <a:xfrm>
            <a:off x="10532594" y="2485747"/>
            <a:ext cx="1330111" cy="7292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Procurement Award</a:t>
            </a:r>
          </a:p>
        </p:txBody>
      </p:sp>
      <p:cxnSp>
        <p:nvCxnSpPr>
          <p:cNvPr id="68" name="Straight Arrow Connector 67">
            <a:extLst>
              <a:ext uri="{FF2B5EF4-FFF2-40B4-BE49-F238E27FC236}">
                <a16:creationId xmlns:a16="http://schemas.microsoft.com/office/drawing/2014/main" id="{0C9EEA05-D0C1-474F-9572-9D01722BC98A}"/>
              </a:ext>
            </a:extLst>
          </p:cNvPr>
          <p:cNvCxnSpPr>
            <a:cxnSpLocks/>
            <a:stCxn id="66" idx="2"/>
            <a:endCxn id="12" idx="0"/>
          </p:cNvCxnSpPr>
          <p:nvPr/>
        </p:nvCxnSpPr>
        <p:spPr>
          <a:xfrm>
            <a:off x="11197650" y="3215035"/>
            <a:ext cx="3262" cy="5285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187DCA9C-7711-40EA-8840-1DBEF4E90CA0}"/>
              </a:ext>
            </a:extLst>
          </p:cNvPr>
          <p:cNvSpPr txBox="1"/>
          <p:nvPr/>
        </p:nvSpPr>
        <p:spPr>
          <a:xfrm>
            <a:off x="10377343" y="3225316"/>
            <a:ext cx="1985683" cy="707886"/>
          </a:xfrm>
          <a:prstGeom prst="rect">
            <a:avLst/>
          </a:prstGeom>
          <a:noFill/>
        </p:spPr>
        <p:txBody>
          <a:bodyPr wrap="square" rtlCol="0">
            <a:spAutoFit/>
          </a:bodyPr>
          <a:lstStyle/>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Award as Procurement Authorization</a:t>
            </a:r>
          </a:p>
          <a:p>
            <a:pPr marL="171450" indent="-171450">
              <a:buFont typeface="Arial" panose="020B0604020202020204" pitchFamily="34" charset="0"/>
              <a:buChar char="•"/>
            </a:pPr>
            <a:endParaRPr lang="en-US" sz="1000" dirty="0">
              <a:latin typeface="Prompt" panose="00000500000000000000" pitchFamily="2" charset="-34"/>
              <a:cs typeface="Prompt" panose="00000500000000000000" pitchFamily="2" charset="-34"/>
            </a:endParaRPr>
          </a:p>
          <a:p>
            <a:pPr marL="171450" indent="-171450">
              <a:buFont typeface="Arial" panose="020B0604020202020204" pitchFamily="34" charset="0"/>
              <a:buChar char="•"/>
            </a:pPr>
            <a:endParaRPr lang="en-US" sz="1000" dirty="0">
              <a:latin typeface="Prompt" panose="00000500000000000000" pitchFamily="2" charset="-34"/>
              <a:cs typeface="Prompt" panose="00000500000000000000" pitchFamily="2" charset="-34"/>
            </a:endParaRPr>
          </a:p>
        </p:txBody>
      </p:sp>
      <p:sp>
        <p:nvSpPr>
          <p:cNvPr id="61" name="TextBox 60">
            <a:extLst>
              <a:ext uri="{FF2B5EF4-FFF2-40B4-BE49-F238E27FC236}">
                <a16:creationId xmlns:a16="http://schemas.microsoft.com/office/drawing/2014/main" id="{0D07FD6D-0EBB-409C-946F-A4C0416F91A5}"/>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
        <p:nvSpPr>
          <p:cNvPr id="4" name="Title 3">
            <a:extLst>
              <a:ext uri="{FF2B5EF4-FFF2-40B4-BE49-F238E27FC236}">
                <a16:creationId xmlns:a16="http://schemas.microsoft.com/office/drawing/2014/main" id="{791FE1F7-DE7C-472C-8CE2-EB7C6D57DB9A}"/>
              </a:ext>
            </a:extLst>
          </p:cNvPr>
          <p:cNvSpPr>
            <a:spLocks noGrp="1"/>
          </p:cNvSpPr>
          <p:nvPr>
            <p:ph type="title"/>
          </p:nvPr>
        </p:nvSpPr>
        <p:spPr>
          <a:xfrm>
            <a:off x="364515" y="307497"/>
            <a:ext cx="5214672" cy="940558"/>
          </a:xfrm>
        </p:spPr>
        <p:txBody>
          <a:bodyPr>
            <a:noAutofit/>
          </a:bodyPr>
          <a:lstStyle/>
          <a:p>
            <a:r>
              <a:rPr lang="en-US" sz="2800" b="1" dirty="0"/>
              <a:t>Procurement Process Flow</a:t>
            </a:r>
            <a:endParaRPr lang="th-TH" sz="2800" dirty="0"/>
          </a:p>
        </p:txBody>
      </p:sp>
    </p:spTree>
    <p:extLst>
      <p:ext uri="{BB962C8B-B14F-4D97-AF65-F5344CB8AC3E}">
        <p14:creationId xmlns:p14="http://schemas.microsoft.com/office/powerpoint/2010/main" val="505581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a:extLst>
              <a:ext uri="{FF2B5EF4-FFF2-40B4-BE49-F238E27FC236}">
                <a16:creationId xmlns:a16="http://schemas.microsoft.com/office/drawing/2014/main" id="{98759E4C-6200-4236-8E50-A2484D10129B}"/>
              </a:ext>
            </a:extLst>
          </p:cNvPr>
          <p:cNvCxnSpPr>
            <a:cxnSpLocks/>
          </p:cNvCxnSpPr>
          <p:nvPr/>
        </p:nvCxnSpPr>
        <p:spPr>
          <a:xfrm flipV="1">
            <a:off x="6153418" y="1354995"/>
            <a:ext cx="4954" cy="3718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5743DE53-1DF8-4341-B1DC-EC64EBF92DF7}"/>
              </a:ext>
            </a:extLst>
          </p:cNvPr>
          <p:cNvSpPr txBox="1"/>
          <p:nvPr/>
        </p:nvSpPr>
        <p:spPr>
          <a:xfrm>
            <a:off x="7708231" y="2461847"/>
            <a:ext cx="3390048" cy="861774"/>
          </a:xfrm>
          <a:prstGeom prst="rect">
            <a:avLst/>
          </a:prstGeom>
          <a:noFill/>
        </p:spPr>
        <p:txBody>
          <a:bodyPr wrap="square" rtlCol="0">
            <a:spAutoFit/>
          </a:bodyPr>
          <a:lstStyle/>
          <a:p>
            <a:r>
              <a:rPr lang="en-US" sz="1000" dirty="0">
                <a:solidFill>
                  <a:schemeClr val="tx2">
                    <a:lumMod val="75000"/>
                  </a:schemeClr>
                </a:solidFill>
                <a:latin typeface="Prompt" panose="00000500000000000000" pitchFamily="2" charset="-34"/>
                <a:cs typeface="Prompt" panose="00000500000000000000" pitchFamily="2" charset="-34"/>
              </a:rPr>
              <a:t>Proposed by Head of Procurement and approved by </a:t>
            </a:r>
          </a:p>
          <a:p>
            <a:pPr marL="171450" indent="-171450">
              <a:buFont typeface="Arial" panose="020B0604020202020204" pitchFamily="34" charset="0"/>
              <a:buChar char="•"/>
            </a:pPr>
            <a:r>
              <a:rPr lang="en-US" sz="1000" dirty="0">
                <a:solidFill>
                  <a:schemeClr val="tx2">
                    <a:lumMod val="75000"/>
                  </a:schemeClr>
                </a:solidFill>
                <a:latin typeface="Prompt" panose="00000500000000000000" pitchFamily="2" charset="-34"/>
                <a:cs typeface="Prompt" panose="00000500000000000000" pitchFamily="2" charset="-34"/>
              </a:rPr>
              <a:t>&lt; 100 </a:t>
            </a:r>
            <a:r>
              <a:rPr lang="en-US" sz="1000" dirty="0" err="1">
                <a:solidFill>
                  <a:schemeClr val="tx2">
                    <a:lumMod val="75000"/>
                  </a:schemeClr>
                </a:solidFill>
                <a:latin typeface="Prompt" panose="00000500000000000000" pitchFamily="2" charset="-34"/>
                <a:cs typeface="Prompt" panose="00000500000000000000" pitchFamily="2" charset="-34"/>
              </a:rPr>
              <a:t>mn</a:t>
            </a:r>
            <a:r>
              <a:rPr lang="en-US" sz="1000" dirty="0">
                <a:solidFill>
                  <a:schemeClr val="tx2">
                    <a:lumMod val="75000"/>
                  </a:schemeClr>
                </a:solidFill>
                <a:latin typeface="Prompt" panose="00000500000000000000" pitchFamily="2" charset="-34"/>
                <a:cs typeface="Prompt" panose="00000500000000000000" pitchFamily="2" charset="-34"/>
              </a:rPr>
              <a:t>, approved </a:t>
            </a:r>
            <a:r>
              <a:rPr lang="en-US" sz="1000">
                <a:solidFill>
                  <a:schemeClr val="tx2">
                    <a:lumMod val="75000"/>
                  </a:schemeClr>
                </a:solidFill>
                <a:latin typeface="Prompt" panose="00000500000000000000" pitchFamily="2" charset="-34"/>
                <a:cs typeface="Prompt" panose="00000500000000000000" pitchFamily="2" charset="-34"/>
              </a:rPr>
              <a:t>by CFO and/or CEO</a:t>
            </a:r>
            <a:endParaRPr lang="en-US" sz="1000" dirty="0">
              <a:solidFill>
                <a:schemeClr val="tx2">
                  <a:lumMod val="75000"/>
                </a:schemeClr>
              </a:solidFill>
              <a:latin typeface="Prompt" panose="00000500000000000000" pitchFamily="2" charset="-34"/>
              <a:cs typeface="Prompt" panose="00000500000000000000" pitchFamily="2" charset="-34"/>
            </a:endParaRPr>
          </a:p>
          <a:p>
            <a:pPr marL="171450" indent="-171450">
              <a:buFont typeface="Arial" panose="020B0604020202020204" pitchFamily="34" charset="0"/>
              <a:buChar char="•"/>
            </a:pPr>
            <a:r>
              <a:rPr lang="en-US" sz="1000" dirty="0">
                <a:solidFill>
                  <a:schemeClr val="tx2">
                    <a:lumMod val="75000"/>
                  </a:schemeClr>
                </a:solidFill>
                <a:latin typeface="Prompt" panose="00000500000000000000" pitchFamily="2" charset="-34"/>
                <a:cs typeface="Prompt" panose="00000500000000000000" pitchFamily="2" charset="-34"/>
              </a:rPr>
              <a:t>100-200 </a:t>
            </a:r>
            <a:r>
              <a:rPr lang="en-US" sz="1000" dirty="0" err="1">
                <a:solidFill>
                  <a:schemeClr val="tx2">
                    <a:lumMod val="75000"/>
                  </a:schemeClr>
                </a:solidFill>
                <a:latin typeface="Prompt" panose="00000500000000000000" pitchFamily="2" charset="-34"/>
                <a:cs typeface="Prompt" panose="00000500000000000000" pitchFamily="2" charset="-34"/>
              </a:rPr>
              <a:t>mn</a:t>
            </a:r>
            <a:r>
              <a:rPr lang="en-US" sz="1000" dirty="0">
                <a:solidFill>
                  <a:schemeClr val="tx2">
                    <a:lumMod val="75000"/>
                  </a:schemeClr>
                </a:solidFill>
                <a:latin typeface="Prompt" panose="00000500000000000000" pitchFamily="2" charset="-34"/>
                <a:cs typeface="Prompt" panose="00000500000000000000" pitchFamily="2" charset="-34"/>
              </a:rPr>
              <a:t>, approved by GCFO and GCEO</a:t>
            </a:r>
          </a:p>
          <a:p>
            <a:pPr marL="171450" indent="-171450">
              <a:buFont typeface="Arial" panose="020B0604020202020204" pitchFamily="34" charset="0"/>
              <a:buChar char="•"/>
            </a:pPr>
            <a:r>
              <a:rPr lang="en-US" sz="1000" dirty="0">
                <a:solidFill>
                  <a:schemeClr val="tx2">
                    <a:lumMod val="75000"/>
                  </a:schemeClr>
                </a:solidFill>
                <a:latin typeface="Prompt" panose="00000500000000000000" pitchFamily="2" charset="-34"/>
                <a:cs typeface="Prompt" panose="00000500000000000000" pitchFamily="2" charset="-34"/>
              </a:rPr>
              <a:t>&gt; 200 </a:t>
            </a:r>
            <a:r>
              <a:rPr lang="en-US" sz="1000" dirty="0" err="1">
                <a:solidFill>
                  <a:schemeClr val="tx2">
                    <a:lumMod val="75000"/>
                  </a:schemeClr>
                </a:solidFill>
                <a:latin typeface="Prompt" panose="00000500000000000000" pitchFamily="2" charset="-34"/>
                <a:cs typeface="Prompt" panose="00000500000000000000" pitchFamily="2" charset="-34"/>
              </a:rPr>
              <a:t>mn</a:t>
            </a:r>
            <a:r>
              <a:rPr lang="en-US" sz="1000" dirty="0">
                <a:solidFill>
                  <a:schemeClr val="tx2">
                    <a:lumMod val="75000"/>
                  </a:schemeClr>
                </a:solidFill>
                <a:latin typeface="Prompt" panose="00000500000000000000" pitchFamily="2" charset="-34"/>
                <a:cs typeface="Prompt" panose="00000500000000000000" pitchFamily="2" charset="-34"/>
              </a:rPr>
              <a:t>, approved by CPRD </a:t>
            </a:r>
            <a:r>
              <a:rPr lang="en-US" sz="1000" dirty="0" err="1">
                <a:solidFill>
                  <a:schemeClr val="tx2">
                    <a:lumMod val="75000"/>
                  </a:schemeClr>
                </a:solidFill>
                <a:latin typeface="Prompt" panose="00000500000000000000" pitchFamily="2" charset="-34"/>
                <a:cs typeface="Prompt" panose="00000500000000000000" pitchFamily="2" charset="-34"/>
              </a:rPr>
              <a:t>Excom</a:t>
            </a:r>
            <a:r>
              <a:rPr lang="en-US" sz="1000" dirty="0">
                <a:solidFill>
                  <a:schemeClr val="tx2">
                    <a:lumMod val="75000"/>
                  </a:schemeClr>
                </a:solidFill>
                <a:latin typeface="Prompt" panose="00000500000000000000" pitchFamily="2" charset="-34"/>
                <a:cs typeface="Prompt" panose="00000500000000000000" pitchFamily="2" charset="-34"/>
              </a:rPr>
              <a:t> </a:t>
            </a:r>
          </a:p>
        </p:txBody>
      </p:sp>
      <p:sp>
        <p:nvSpPr>
          <p:cNvPr id="79" name="TextBox 78">
            <a:extLst>
              <a:ext uri="{FF2B5EF4-FFF2-40B4-BE49-F238E27FC236}">
                <a16:creationId xmlns:a16="http://schemas.microsoft.com/office/drawing/2014/main" id="{69739CC8-9B4A-4426-8976-C6DABF81236F}"/>
              </a:ext>
            </a:extLst>
          </p:cNvPr>
          <p:cNvSpPr txBox="1"/>
          <p:nvPr/>
        </p:nvSpPr>
        <p:spPr>
          <a:xfrm>
            <a:off x="42633" y="111760"/>
            <a:ext cx="9969673" cy="584775"/>
          </a:xfrm>
          <a:prstGeom prst="rect">
            <a:avLst/>
          </a:prstGeom>
          <a:noFill/>
        </p:spPr>
        <p:txBody>
          <a:bodyPr wrap="square" rtlCol="0">
            <a:spAutoFit/>
          </a:bodyPr>
          <a:lstStyle/>
          <a:p>
            <a:pPr algn="ctr"/>
            <a:r>
              <a:rPr lang="en-US" sz="3200" b="1" dirty="0">
                <a:solidFill>
                  <a:srgbClr val="FBB215"/>
                </a:solidFill>
                <a:latin typeface="Prompt" panose="00000500000000000000" pitchFamily="2" charset="-34"/>
                <a:cs typeface="Prompt" panose="00000500000000000000" pitchFamily="2" charset="-34"/>
              </a:rPr>
              <a:t>Sourcing exception approval (SEA) process </a:t>
            </a:r>
          </a:p>
        </p:txBody>
      </p:sp>
      <p:sp>
        <p:nvSpPr>
          <p:cNvPr id="34" name="TextBox 33">
            <a:extLst>
              <a:ext uri="{FF2B5EF4-FFF2-40B4-BE49-F238E27FC236}">
                <a16:creationId xmlns:a16="http://schemas.microsoft.com/office/drawing/2014/main" id="{FB5A903B-7EAB-49C3-95D7-F5E31865A8BD}"/>
              </a:ext>
            </a:extLst>
          </p:cNvPr>
          <p:cNvSpPr txBox="1"/>
          <p:nvPr/>
        </p:nvSpPr>
        <p:spPr>
          <a:xfrm>
            <a:off x="7675779" y="4107695"/>
            <a:ext cx="2789806" cy="253916"/>
          </a:xfrm>
          <a:prstGeom prst="rect">
            <a:avLst/>
          </a:prstGeom>
          <a:noFill/>
        </p:spPr>
        <p:txBody>
          <a:bodyPr wrap="square" rtlCol="0">
            <a:spAutoFit/>
          </a:bodyPr>
          <a:lstStyle/>
          <a:p>
            <a:pPr marL="171450" indent="-171450">
              <a:buFont typeface="Arial" panose="020B0604020202020204" pitchFamily="34" charset="0"/>
              <a:buChar char="•"/>
            </a:pPr>
            <a:r>
              <a:rPr lang="en-US" sz="1000" dirty="0">
                <a:solidFill>
                  <a:schemeClr val="tx1">
                    <a:lumMod val="75000"/>
                  </a:schemeClr>
                </a:solidFill>
                <a:latin typeface="Prompt" panose="00000500000000000000" pitchFamily="2" charset="-34"/>
                <a:cs typeface="Prompt" panose="00000500000000000000" pitchFamily="2" charset="-34"/>
              </a:rPr>
              <a:t>Monthly notification to CFO</a:t>
            </a:r>
          </a:p>
        </p:txBody>
      </p:sp>
      <p:sp>
        <p:nvSpPr>
          <p:cNvPr id="41" name="TextBox 40">
            <a:extLst>
              <a:ext uri="{FF2B5EF4-FFF2-40B4-BE49-F238E27FC236}">
                <a16:creationId xmlns:a16="http://schemas.microsoft.com/office/drawing/2014/main" id="{BB3387F2-E254-44BA-B5B0-08CADAAC500E}"/>
              </a:ext>
            </a:extLst>
          </p:cNvPr>
          <p:cNvSpPr txBox="1"/>
          <p:nvPr/>
        </p:nvSpPr>
        <p:spPr>
          <a:xfrm>
            <a:off x="6878308" y="681855"/>
            <a:ext cx="3319239" cy="400110"/>
          </a:xfrm>
          <a:prstGeom prst="rect">
            <a:avLst/>
          </a:prstGeom>
          <a:noFill/>
        </p:spPr>
        <p:txBody>
          <a:bodyPr wrap="square" rtlCol="0">
            <a:spAutoFit/>
          </a:bodyPr>
          <a:lstStyle/>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&lt; 40mn, approved by IT director</a:t>
            </a:r>
          </a:p>
          <a:p>
            <a:pPr marL="171450" indent="-171450">
              <a:buFont typeface="Arial" panose="020B0604020202020204" pitchFamily="34" charset="0"/>
              <a:buChar char="•"/>
            </a:pPr>
            <a:r>
              <a:rPr lang="en-US" sz="1000" dirty="0">
                <a:latin typeface="Prompt" panose="00000500000000000000" pitchFamily="2" charset="-34"/>
                <a:cs typeface="Prompt" panose="00000500000000000000" pitchFamily="2" charset="-34"/>
              </a:rPr>
              <a:t>&gt; 40mn, approved by IT steering Committee</a:t>
            </a:r>
          </a:p>
        </p:txBody>
      </p:sp>
      <p:cxnSp>
        <p:nvCxnSpPr>
          <p:cNvPr id="15" name="Connector: Elbow 14">
            <a:extLst>
              <a:ext uri="{FF2B5EF4-FFF2-40B4-BE49-F238E27FC236}">
                <a16:creationId xmlns:a16="http://schemas.microsoft.com/office/drawing/2014/main" id="{6463D5BC-D671-4269-8DE3-9CA20F624427}"/>
              </a:ext>
            </a:extLst>
          </p:cNvPr>
          <p:cNvCxnSpPr>
            <a:cxnSpLocks/>
            <a:stCxn id="50" idx="2"/>
            <a:endCxn id="113" idx="1"/>
          </p:cNvCxnSpPr>
          <p:nvPr/>
        </p:nvCxnSpPr>
        <p:spPr>
          <a:xfrm rot="16200000" flipH="1">
            <a:off x="5274621" y="1204732"/>
            <a:ext cx="1342740" cy="363255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E09A7B3E-81B8-4562-9CA7-6ABA66183502}"/>
              </a:ext>
            </a:extLst>
          </p:cNvPr>
          <p:cNvCxnSpPr>
            <a:cxnSpLocks/>
            <a:endCxn id="92" idx="1"/>
          </p:cNvCxnSpPr>
          <p:nvPr/>
        </p:nvCxnSpPr>
        <p:spPr>
          <a:xfrm>
            <a:off x="6393736" y="2101882"/>
            <a:ext cx="1397774" cy="18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2" name="Flowchart: Alternate Process 91">
            <a:extLst>
              <a:ext uri="{FF2B5EF4-FFF2-40B4-BE49-F238E27FC236}">
                <a16:creationId xmlns:a16="http://schemas.microsoft.com/office/drawing/2014/main" id="{5DF896EC-8DCD-41F9-8E31-81A85F46BF69}"/>
              </a:ext>
            </a:extLst>
          </p:cNvPr>
          <p:cNvSpPr/>
          <p:nvPr/>
        </p:nvSpPr>
        <p:spPr>
          <a:xfrm>
            <a:off x="7791510" y="1756545"/>
            <a:ext cx="1779072" cy="727327"/>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Approve SEA</a:t>
            </a:r>
          </a:p>
        </p:txBody>
      </p:sp>
      <p:sp>
        <p:nvSpPr>
          <p:cNvPr id="113" name="Flowchart: Alternate Process 112">
            <a:extLst>
              <a:ext uri="{FF2B5EF4-FFF2-40B4-BE49-F238E27FC236}">
                <a16:creationId xmlns:a16="http://schemas.microsoft.com/office/drawing/2014/main" id="{3E742D80-9FE8-4591-A000-5888B369C1C3}"/>
              </a:ext>
            </a:extLst>
          </p:cNvPr>
          <p:cNvSpPr/>
          <p:nvPr/>
        </p:nvSpPr>
        <p:spPr>
          <a:xfrm>
            <a:off x="7762270" y="3327737"/>
            <a:ext cx="1780715" cy="7292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Head of Procurement approves SEA</a:t>
            </a:r>
          </a:p>
        </p:txBody>
      </p:sp>
      <p:sp>
        <p:nvSpPr>
          <p:cNvPr id="115" name="Flowchart: Alternate Process 114">
            <a:extLst>
              <a:ext uri="{FF2B5EF4-FFF2-40B4-BE49-F238E27FC236}">
                <a16:creationId xmlns:a16="http://schemas.microsoft.com/office/drawing/2014/main" id="{70C294CE-3EF4-4744-A7D0-E723B3D944C7}"/>
              </a:ext>
            </a:extLst>
          </p:cNvPr>
          <p:cNvSpPr/>
          <p:nvPr/>
        </p:nvSpPr>
        <p:spPr>
          <a:xfrm>
            <a:off x="10332186" y="3327737"/>
            <a:ext cx="1330111" cy="7292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Approve as DoA</a:t>
            </a:r>
          </a:p>
        </p:txBody>
      </p:sp>
      <p:sp>
        <p:nvSpPr>
          <p:cNvPr id="116" name="Flowchart: Alternate Process 115">
            <a:extLst>
              <a:ext uri="{FF2B5EF4-FFF2-40B4-BE49-F238E27FC236}">
                <a16:creationId xmlns:a16="http://schemas.microsoft.com/office/drawing/2014/main" id="{51D3C70A-CAA0-4928-A426-5909FF01F255}"/>
              </a:ext>
            </a:extLst>
          </p:cNvPr>
          <p:cNvSpPr/>
          <p:nvPr/>
        </p:nvSpPr>
        <p:spPr>
          <a:xfrm>
            <a:off x="9145656" y="4610268"/>
            <a:ext cx="1628994" cy="73904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Award Vendor</a:t>
            </a:r>
          </a:p>
        </p:txBody>
      </p:sp>
      <p:sp>
        <p:nvSpPr>
          <p:cNvPr id="117" name="Flowchart: Alternate Process 116">
            <a:extLst>
              <a:ext uri="{FF2B5EF4-FFF2-40B4-BE49-F238E27FC236}">
                <a16:creationId xmlns:a16="http://schemas.microsoft.com/office/drawing/2014/main" id="{36E9AD02-8119-427A-9126-A4760616B6AE}"/>
              </a:ext>
            </a:extLst>
          </p:cNvPr>
          <p:cNvSpPr/>
          <p:nvPr/>
        </p:nvSpPr>
        <p:spPr>
          <a:xfrm>
            <a:off x="6709693" y="4668302"/>
            <a:ext cx="1747318" cy="62907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Sign Contract</a:t>
            </a:r>
          </a:p>
        </p:txBody>
      </p:sp>
      <p:sp>
        <p:nvSpPr>
          <p:cNvPr id="118" name="Flowchart: Alternate Process 117">
            <a:extLst>
              <a:ext uri="{FF2B5EF4-FFF2-40B4-BE49-F238E27FC236}">
                <a16:creationId xmlns:a16="http://schemas.microsoft.com/office/drawing/2014/main" id="{CF940E5A-196F-4EAE-87E5-EB58FBD89971}"/>
              </a:ext>
            </a:extLst>
          </p:cNvPr>
          <p:cNvSpPr/>
          <p:nvPr/>
        </p:nvSpPr>
        <p:spPr>
          <a:xfrm>
            <a:off x="2862350" y="4724339"/>
            <a:ext cx="1937361" cy="61749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Raise PR/PO</a:t>
            </a:r>
          </a:p>
        </p:txBody>
      </p:sp>
      <p:sp>
        <p:nvSpPr>
          <p:cNvPr id="120" name="Flowchart: Multidocument 119">
            <a:extLst>
              <a:ext uri="{FF2B5EF4-FFF2-40B4-BE49-F238E27FC236}">
                <a16:creationId xmlns:a16="http://schemas.microsoft.com/office/drawing/2014/main" id="{F5C802D7-E772-408D-8749-D2BB4696E71C}"/>
              </a:ext>
            </a:extLst>
          </p:cNvPr>
          <p:cNvSpPr/>
          <p:nvPr/>
        </p:nvSpPr>
        <p:spPr>
          <a:xfrm>
            <a:off x="6423584" y="5150955"/>
            <a:ext cx="616326" cy="409019"/>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a:latin typeface="Prompt" panose="00000500000000000000" pitchFamily="2" charset="-34"/>
              <a:cs typeface="Prompt" panose="00000500000000000000" pitchFamily="2" charset="-34"/>
            </a:endParaRPr>
          </a:p>
        </p:txBody>
      </p:sp>
      <p:cxnSp>
        <p:nvCxnSpPr>
          <p:cNvPr id="122" name="Straight Arrow Connector 121">
            <a:extLst>
              <a:ext uri="{FF2B5EF4-FFF2-40B4-BE49-F238E27FC236}">
                <a16:creationId xmlns:a16="http://schemas.microsoft.com/office/drawing/2014/main" id="{5F1BBBAE-FCA3-4362-AC9D-A176A9E2D844}"/>
              </a:ext>
            </a:extLst>
          </p:cNvPr>
          <p:cNvCxnSpPr>
            <a:cxnSpLocks/>
          </p:cNvCxnSpPr>
          <p:nvPr/>
        </p:nvCxnSpPr>
        <p:spPr>
          <a:xfrm flipH="1">
            <a:off x="6108853" y="5009401"/>
            <a:ext cx="60762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8435E1C2-AD1C-4FF1-BCAF-C66564A8B4BD}"/>
              </a:ext>
            </a:extLst>
          </p:cNvPr>
          <p:cNvCxnSpPr>
            <a:cxnSpLocks/>
            <a:endCxn id="118" idx="3"/>
          </p:cNvCxnSpPr>
          <p:nvPr/>
        </p:nvCxnSpPr>
        <p:spPr>
          <a:xfrm flipH="1">
            <a:off x="4799711" y="5029142"/>
            <a:ext cx="455518" cy="39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53841FB1-1B66-49D2-AD20-3A674BEE638D}"/>
              </a:ext>
            </a:extLst>
          </p:cNvPr>
          <p:cNvSpPr txBox="1"/>
          <p:nvPr/>
        </p:nvSpPr>
        <p:spPr>
          <a:xfrm>
            <a:off x="4904722" y="4762204"/>
            <a:ext cx="478927" cy="261610"/>
          </a:xfrm>
          <a:prstGeom prst="rect">
            <a:avLst/>
          </a:prstGeom>
          <a:noFill/>
        </p:spPr>
        <p:txBody>
          <a:bodyPr wrap="square" rtlCol="0">
            <a:spAutoFit/>
          </a:bodyPr>
          <a:lstStyle/>
          <a:p>
            <a:r>
              <a:rPr lang="en-US" sz="1050" dirty="0">
                <a:latin typeface="Prompt" panose="00000500000000000000" pitchFamily="2" charset="-34"/>
                <a:cs typeface="Prompt" panose="00000500000000000000" pitchFamily="2" charset="-34"/>
              </a:rPr>
              <a:t>No</a:t>
            </a:r>
            <a:endParaRPr lang="th-TH" sz="1050" dirty="0">
              <a:latin typeface="Prompt" panose="00000500000000000000" pitchFamily="2" charset="-34"/>
              <a:cs typeface="Prompt" panose="00000500000000000000" pitchFamily="2" charset="-34"/>
            </a:endParaRPr>
          </a:p>
        </p:txBody>
      </p:sp>
      <p:cxnSp>
        <p:nvCxnSpPr>
          <p:cNvPr id="125" name="Straight Arrow Connector 124">
            <a:extLst>
              <a:ext uri="{FF2B5EF4-FFF2-40B4-BE49-F238E27FC236}">
                <a16:creationId xmlns:a16="http://schemas.microsoft.com/office/drawing/2014/main" id="{DB8EADAD-6978-4C3B-AA2F-17721A4CACA7}"/>
              </a:ext>
            </a:extLst>
          </p:cNvPr>
          <p:cNvCxnSpPr>
            <a:cxnSpLocks/>
            <a:endCxn id="84" idx="0"/>
          </p:cNvCxnSpPr>
          <p:nvPr/>
        </p:nvCxnSpPr>
        <p:spPr>
          <a:xfrm>
            <a:off x="5631388" y="5529579"/>
            <a:ext cx="2745" cy="364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669A8EA6-AEEF-4B3D-B878-9D3D909E3C99}"/>
              </a:ext>
            </a:extLst>
          </p:cNvPr>
          <p:cNvSpPr txBox="1"/>
          <p:nvPr/>
        </p:nvSpPr>
        <p:spPr>
          <a:xfrm>
            <a:off x="5692672" y="5561624"/>
            <a:ext cx="478927" cy="261610"/>
          </a:xfrm>
          <a:prstGeom prst="rect">
            <a:avLst/>
          </a:prstGeom>
          <a:noFill/>
        </p:spPr>
        <p:txBody>
          <a:bodyPr wrap="square" rtlCol="0">
            <a:spAutoFit/>
          </a:bodyPr>
          <a:lstStyle/>
          <a:p>
            <a:r>
              <a:rPr lang="en-US" sz="1050" dirty="0">
                <a:latin typeface="Prompt" panose="00000500000000000000" pitchFamily="2" charset="-34"/>
                <a:cs typeface="Prompt" panose="00000500000000000000" pitchFamily="2" charset="-34"/>
              </a:rPr>
              <a:t>Yes</a:t>
            </a:r>
            <a:endParaRPr lang="th-TH" sz="1050" dirty="0">
              <a:latin typeface="Prompt" panose="00000500000000000000" pitchFamily="2" charset="-34"/>
              <a:cs typeface="Prompt" panose="00000500000000000000" pitchFamily="2" charset="-34"/>
            </a:endParaRPr>
          </a:p>
        </p:txBody>
      </p:sp>
      <p:cxnSp>
        <p:nvCxnSpPr>
          <p:cNvPr id="127" name="Connector: Elbow 126">
            <a:extLst>
              <a:ext uri="{FF2B5EF4-FFF2-40B4-BE49-F238E27FC236}">
                <a16:creationId xmlns:a16="http://schemas.microsoft.com/office/drawing/2014/main" id="{0972BFFB-FB65-4837-84E8-767A61C66CC7}"/>
              </a:ext>
            </a:extLst>
          </p:cNvPr>
          <p:cNvCxnSpPr>
            <a:cxnSpLocks/>
            <a:stCxn id="84" idx="1"/>
            <a:endCxn id="118" idx="2"/>
          </p:cNvCxnSpPr>
          <p:nvPr/>
        </p:nvCxnSpPr>
        <p:spPr>
          <a:xfrm rot="10800000">
            <a:off x="3831032" y="5341834"/>
            <a:ext cx="929443" cy="86635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28" name="Group 127">
            <a:extLst>
              <a:ext uri="{FF2B5EF4-FFF2-40B4-BE49-F238E27FC236}">
                <a16:creationId xmlns:a16="http://schemas.microsoft.com/office/drawing/2014/main" id="{8763D7F0-0514-423D-B25E-27C22D7D61B4}"/>
              </a:ext>
            </a:extLst>
          </p:cNvPr>
          <p:cNvGrpSpPr/>
          <p:nvPr/>
        </p:nvGrpSpPr>
        <p:grpSpPr>
          <a:xfrm>
            <a:off x="5235677" y="4731992"/>
            <a:ext cx="863562" cy="738639"/>
            <a:chOff x="3894588" y="1100413"/>
            <a:chExt cx="559044" cy="514329"/>
          </a:xfrm>
        </p:grpSpPr>
        <p:sp>
          <p:nvSpPr>
            <p:cNvPr id="129" name="Rectangle 128">
              <a:extLst>
                <a:ext uri="{FF2B5EF4-FFF2-40B4-BE49-F238E27FC236}">
                  <a16:creationId xmlns:a16="http://schemas.microsoft.com/office/drawing/2014/main" id="{3ABDA6F2-D0F6-4E85-AAFA-12CC057722E7}"/>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130" name="TextBox 129">
              <a:extLst>
                <a:ext uri="{FF2B5EF4-FFF2-40B4-BE49-F238E27FC236}">
                  <a16:creationId xmlns:a16="http://schemas.microsoft.com/office/drawing/2014/main" id="{3557BB93-3C1A-42CA-B15C-78A3B95F9877}"/>
                </a:ext>
              </a:extLst>
            </p:cNvPr>
            <p:cNvSpPr txBox="1"/>
            <p:nvPr/>
          </p:nvSpPr>
          <p:spPr>
            <a:xfrm>
              <a:off x="3894588" y="1198022"/>
              <a:ext cx="559044" cy="289320"/>
            </a:xfrm>
            <a:prstGeom prst="rect">
              <a:avLst/>
            </a:prstGeom>
            <a:noFill/>
          </p:spPr>
          <p:txBody>
            <a:bodyPr wrap="square" rtlCol="0">
              <a:spAutoFit/>
            </a:bodyPr>
            <a:lstStyle/>
            <a:p>
              <a:pPr algn="ctr"/>
              <a:r>
                <a:rPr lang="en-US" sz="1000" dirty="0">
                  <a:solidFill>
                    <a:schemeClr val="tx2">
                      <a:lumMod val="75000"/>
                    </a:schemeClr>
                  </a:solidFill>
                  <a:latin typeface="Prompt" panose="00000500000000000000" pitchFamily="2" charset="-34"/>
                  <a:cs typeface="Prompt" panose="00000500000000000000" pitchFamily="2" charset="-34"/>
                </a:rPr>
                <a:t>New Vendor?</a:t>
              </a:r>
            </a:p>
          </p:txBody>
        </p:sp>
      </p:grpSp>
      <p:cxnSp>
        <p:nvCxnSpPr>
          <p:cNvPr id="131" name="Straight Arrow Connector 130">
            <a:extLst>
              <a:ext uri="{FF2B5EF4-FFF2-40B4-BE49-F238E27FC236}">
                <a16:creationId xmlns:a16="http://schemas.microsoft.com/office/drawing/2014/main" id="{35E78CAC-30F3-4F02-ACC6-60398B53AE4E}"/>
              </a:ext>
            </a:extLst>
          </p:cNvPr>
          <p:cNvCxnSpPr>
            <a:cxnSpLocks/>
            <a:stCxn id="116" idx="1"/>
            <a:endCxn id="117" idx="3"/>
          </p:cNvCxnSpPr>
          <p:nvPr/>
        </p:nvCxnSpPr>
        <p:spPr>
          <a:xfrm flipH="1">
            <a:off x="8457011" y="4979790"/>
            <a:ext cx="688645" cy="3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6" name="Connector: Elbow 135">
            <a:extLst>
              <a:ext uri="{FF2B5EF4-FFF2-40B4-BE49-F238E27FC236}">
                <a16:creationId xmlns:a16="http://schemas.microsoft.com/office/drawing/2014/main" id="{927E784E-E032-45FA-906B-13FA595EB78F}"/>
              </a:ext>
            </a:extLst>
          </p:cNvPr>
          <p:cNvCxnSpPr>
            <a:cxnSpLocks/>
            <a:stCxn id="92" idx="3"/>
            <a:endCxn id="115" idx="0"/>
          </p:cNvCxnSpPr>
          <p:nvPr/>
        </p:nvCxnSpPr>
        <p:spPr>
          <a:xfrm>
            <a:off x="9570582" y="2120209"/>
            <a:ext cx="1426660" cy="120752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BAB98A1A-DB4B-4E8A-B1ED-60834A2A9504}"/>
              </a:ext>
            </a:extLst>
          </p:cNvPr>
          <p:cNvCxnSpPr>
            <a:stCxn id="113" idx="3"/>
            <a:endCxn id="115" idx="1"/>
          </p:cNvCxnSpPr>
          <p:nvPr/>
        </p:nvCxnSpPr>
        <p:spPr>
          <a:xfrm>
            <a:off x="9542985" y="3692381"/>
            <a:ext cx="78920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3A5B47E2-63FB-4C52-A112-D6931E9D7122}"/>
              </a:ext>
            </a:extLst>
          </p:cNvPr>
          <p:cNvCxnSpPr>
            <a:cxnSpLocks/>
            <a:stCxn id="115" idx="2"/>
            <a:endCxn id="116" idx="3"/>
          </p:cNvCxnSpPr>
          <p:nvPr/>
        </p:nvCxnSpPr>
        <p:spPr>
          <a:xfrm rot="5400000">
            <a:off x="10424564" y="4407111"/>
            <a:ext cx="922765" cy="22259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45" name="Group 44">
            <a:extLst>
              <a:ext uri="{FF2B5EF4-FFF2-40B4-BE49-F238E27FC236}">
                <a16:creationId xmlns:a16="http://schemas.microsoft.com/office/drawing/2014/main" id="{ACA0154B-6E6A-4E4D-982E-FCD7234EF261}"/>
              </a:ext>
            </a:extLst>
          </p:cNvPr>
          <p:cNvGrpSpPr/>
          <p:nvPr/>
        </p:nvGrpSpPr>
        <p:grpSpPr>
          <a:xfrm>
            <a:off x="3733797" y="1772738"/>
            <a:ext cx="791831" cy="622325"/>
            <a:chOff x="3885759" y="1100413"/>
            <a:chExt cx="559044" cy="514329"/>
          </a:xfrm>
        </p:grpSpPr>
        <p:sp>
          <p:nvSpPr>
            <p:cNvPr id="46" name="Rectangle 45">
              <a:extLst>
                <a:ext uri="{FF2B5EF4-FFF2-40B4-BE49-F238E27FC236}">
                  <a16:creationId xmlns:a16="http://schemas.microsoft.com/office/drawing/2014/main" id="{5F17F0F1-C7DB-4718-9807-93FBD40D4021}"/>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50" name="TextBox 49">
              <a:extLst>
                <a:ext uri="{FF2B5EF4-FFF2-40B4-BE49-F238E27FC236}">
                  <a16:creationId xmlns:a16="http://schemas.microsoft.com/office/drawing/2014/main" id="{FA0A9683-E513-4350-9168-454EE6EB38E1}"/>
                </a:ext>
              </a:extLst>
            </p:cNvPr>
            <p:cNvSpPr txBox="1"/>
            <p:nvPr/>
          </p:nvSpPr>
          <p:spPr>
            <a:xfrm>
              <a:off x="3885759" y="1233808"/>
              <a:ext cx="559044" cy="343394"/>
            </a:xfrm>
            <a:prstGeom prst="rect">
              <a:avLst/>
            </a:prstGeom>
            <a:noFill/>
          </p:spPr>
          <p:txBody>
            <a:bodyPr wrap="square" rtlCol="0">
              <a:spAutoFit/>
            </a:bodyPr>
            <a:lstStyle/>
            <a:p>
              <a:pPr algn="ctr"/>
              <a:r>
                <a:rPr lang="en-US" sz="1000" dirty="0">
                  <a:solidFill>
                    <a:schemeClr val="tx2">
                      <a:lumMod val="75000"/>
                    </a:schemeClr>
                  </a:solidFill>
                  <a:latin typeface="Prompt" panose="00000500000000000000" pitchFamily="2" charset="-34"/>
                  <a:cs typeface="Prompt" panose="00000500000000000000" pitchFamily="2" charset="-34"/>
                </a:rPr>
                <a:t>&gt; 1 </a:t>
              </a:r>
              <a:r>
                <a:rPr lang="en-US" sz="1000" dirty="0" err="1">
                  <a:solidFill>
                    <a:schemeClr val="tx2">
                      <a:lumMod val="75000"/>
                    </a:schemeClr>
                  </a:solidFill>
                  <a:latin typeface="Prompt" panose="00000500000000000000" pitchFamily="2" charset="-34"/>
                  <a:cs typeface="Prompt" panose="00000500000000000000" pitchFamily="2" charset="-34"/>
                </a:rPr>
                <a:t>mn</a:t>
              </a:r>
              <a:endParaRPr lang="en-US" sz="1000" dirty="0">
                <a:solidFill>
                  <a:schemeClr val="tx2">
                    <a:lumMod val="75000"/>
                  </a:schemeClr>
                </a:solidFill>
                <a:latin typeface="Prompt" panose="00000500000000000000" pitchFamily="2" charset="-34"/>
                <a:cs typeface="Prompt" panose="00000500000000000000" pitchFamily="2" charset="-34"/>
              </a:endParaRPr>
            </a:p>
            <a:p>
              <a:pPr algn="ctr"/>
              <a:r>
                <a:rPr lang="en-US" sz="1000" dirty="0">
                  <a:solidFill>
                    <a:schemeClr val="tx2">
                      <a:lumMod val="75000"/>
                    </a:schemeClr>
                  </a:solidFill>
                  <a:latin typeface="Prompt" panose="00000500000000000000" pitchFamily="2" charset="-34"/>
                  <a:cs typeface="Prompt" panose="00000500000000000000" pitchFamily="2" charset="-34"/>
                </a:rPr>
                <a:t>?</a:t>
              </a:r>
            </a:p>
          </p:txBody>
        </p:sp>
      </p:grpSp>
      <p:sp>
        <p:nvSpPr>
          <p:cNvPr id="51" name="TextBox 50">
            <a:extLst>
              <a:ext uri="{FF2B5EF4-FFF2-40B4-BE49-F238E27FC236}">
                <a16:creationId xmlns:a16="http://schemas.microsoft.com/office/drawing/2014/main" id="{43419A6F-D72B-4536-A9E4-8CBC587FE3EA}"/>
              </a:ext>
            </a:extLst>
          </p:cNvPr>
          <p:cNvSpPr txBox="1"/>
          <p:nvPr/>
        </p:nvSpPr>
        <p:spPr>
          <a:xfrm>
            <a:off x="4608699" y="1834278"/>
            <a:ext cx="837542" cy="253916"/>
          </a:xfrm>
          <a:prstGeom prst="rect">
            <a:avLst/>
          </a:prstGeom>
          <a:noFill/>
        </p:spPr>
        <p:txBody>
          <a:bodyPr wrap="square" rtlCol="0">
            <a:spAutoFit/>
          </a:bodyPr>
          <a:lstStyle/>
          <a:p>
            <a:r>
              <a:rPr lang="en-US" sz="1000" dirty="0">
                <a:solidFill>
                  <a:schemeClr val="tx2">
                    <a:lumMod val="75000"/>
                  </a:schemeClr>
                </a:solidFill>
                <a:latin typeface="Prompt" panose="00000500000000000000" pitchFamily="2" charset="-34"/>
                <a:cs typeface="Prompt" panose="00000500000000000000" pitchFamily="2" charset="-34"/>
              </a:rPr>
              <a:t>Yes</a:t>
            </a:r>
          </a:p>
        </p:txBody>
      </p:sp>
      <p:cxnSp>
        <p:nvCxnSpPr>
          <p:cNvPr id="53" name="Straight Arrow Connector 52">
            <a:extLst>
              <a:ext uri="{FF2B5EF4-FFF2-40B4-BE49-F238E27FC236}">
                <a16:creationId xmlns:a16="http://schemas.microsoft.com/office/drawing/2014/main" id="{F7325281-2435-4405-97E5-8E76050833F5}"/>
              </a:ext>
            </a:extLst>
          </p:cNvPr>
          <p:cNvCxnSpPr>
            <a:cxnSpLocks/>
          </p:cNvCxnSpPr>
          <p:nvPr/>
        </p:nvCxnSpPr>
        <p:spPr>
          <a:xfrm>
            <a:off x="2694005" y="2083839"/>
            <a:ext cx="94702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FA043B58-ACC0-4AB7-A771-B34C2C17A1F7}"/>
              </a:ext>
            </a:extLst>
          </p:cNvPr>
          <p:cNvSpPr txBox="1"/>
          <p:nvPr/>
        </p:nvSpPr>
        <p:spPr>
          <a:xfrm>
            <a:off x="3800407" y="2767824"/>
            <a:ext cx="456535" cy="253916"/>
          </a:xfrm>
          <a:prstGeom prst="rect">
            <a:avLst/>
          </a:prstGeom>
          <a:noFill/>
        </p:spPr>
        <p:txBody>
          <a:bodyPr wrap="square" rtlCol="0">
            <a:spAutoFit/>
          </a:bodyPr>
          <a:lstStyle/>
          <a:p>
            <a:r>
              <a:rPr lang="en-US" sz="1000" dirty="0">
                <a:solidFill>
                  <a:schemeClr val="tx2">
                    <a:lumMod val="75000"/>
                  </a:schemeClr>
                </a:solidFill>
                <a:latin typeface="Prompt" panose="00000500000000000000" pitchFamily="2" charset="-34"/>
                <a:cs typeface="Prompt" panose="00000500000000000000" pitchFamily="2" charset="-34"/>
              </a:rPr>
              <a:t>No</a:t>
            </a:r>
          </a:p>
        </p:txBody>
      </p:sp>
      <p:sp>
        <p:nvSpPr>
          <p:cNvPr id="80" name="TextBox 79">
            <a:extLst>
              <a:ext uri="{FF2B5EF4-FFF2-40B4-BE49-F238E27FC236}">
                <a16:creationId xmlns:a16="http://schemas.microsoft.com/office/drawing/2014/main" id="{D06B48D4-413B-4ED4-905C-BF5367B9424E}"/>
              </a:ext>
            </a:extLst>
          </p:cNvPr>
          <p:cNvSpPr txBox="1"/>
          <p:nvPr/>
        </p:nvSpPr>
        <p:spPr>
          <a:xfrm>
            <a:off x="7062108" y="5330372"/>
            <a:ext cx="2789806" cy="253916"/>
          </a:xfrm>
          <a:prstGeom prst="rect">
            <a:avLst/>
          </a:prstGeom>
          <a:noFill/>
        </p:spPr>
        <p:txBody>
          <a:bodyPr wrap="square" rtlCol="0">
            <a:spAutoFit/>
          </a:bodyPr>
          <a:lstStyle/>
          <a:p>
            <a:pPr marL="171450" indent="-171450">
              <a:buFont typeface="Arial" panose="020B0604020202020204" pitchFamily="34" charset="0"/>
              <a:buChar char="•"/>
            </a:pPr>
            <a:r>
              <a:rPr lang="en-US" sz="1000" dirty="0">
                <a:solidFill>
                  <a:schemeClr val="tx1">
                    <a:lumMod val="75000"/>
                  </a:schemeClr>
                </a:solidFill>
                <a:latin typeface="Prompt" panose="00000500000000000000" pitchFamily="2" charset="-34"/>
                <a:cs typeface="Prompt" panose="00000500000000000000" pitchFamily="2" charset="-34"/>
              </a:rPr>
              <a:t>Details in page 2</a:t>
            </a:r>
          </a:p>
        </p:txBody>
      </p:sp>
      <p:sp>
        <p:nvSpPr>
          <p:cNvPr id="84" name="Flowchart: Alternate Process 83">
            <a:extLst>
              <a:ext uri="{FF2B5EF4-FFF2-40B4-BE49-F238E27FC236}">
                <a16:creationId xmlns:a16="http://schemas.microsoft.com/office/drawing/2014/main" id="{65FA4AC6-5AA4-409D-9B23-40C818C2771A}"/>
              </a:ext>
            </a:extLst>
          </p:cNvPr>
          <p:cNvSpPr/>
          <p:nvPr/>
        </p:nvSpPr>
        <p:spPr>
          <a:xfrm>
            <a:off x="4760474" y="5893652"/>
            <a:ext cx="1747318" cy="62907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Prompt" panose="00000500000000000000" pitchFamily="2" charset="-34"/>
                <a:cs typeface="Prompt" panose="00000500000000000000" pitchFamily="2" charset="-34"/>
              </a:rPr>
              <a:t>Add new Vendor</a:t>
            </a:r>
          </a:p>
        </p:txBody>
      </p:sp>
      <p:sp>
        <p:nvSpPr>
          <p:cNvPr id="85" name="Flowchart: Alternate Process 84">
            <a:extLst>
              <a:ext uri="{FF2B5EF4-FFF2-40B4-BE49-F238E27FC236}">
                <a16:creationId xmlns:a16="http://schemas.microsoft.com/office/drawing/2014/main" id="{C2340573-B177-41A3-95CE-F0577AFBC992}"/>
              </a:ext>
            </a:extLst>
          </p:cNvPr>
          <p:cNvSpPr/>
          <p:nvPr/>
        </p:nvSpPr>
        <p:spPr>
          <a:xfrm>
            <a:off x="913290" y="1719195"/>
            <a:ext cx="1780715" cy="7292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Sourcing exception approval (SEA) </a:t>
            </a:r>
          </a:p>
        </p:txBody>
      </p:sp>
      <p:grpSp>
        <p:nvGrpSpPr>
          <p:cNvPr id="56" name="Group 55">
            <a:extLst>
              <a:ext uri="{FF2B5EF4-FFF2-40B4-BE49-F238E27FC236}">
                <a16:creationId xmlns:a16="http://schemas.microsoft.com/office/drawing/2014/main" id="{89F345CB-9876-4CEE-AD5B-D60D1852098E}"/>
              </a:ext>
            </a:extLst>
          </p:cNvPr>
          <p:cNvGrpSpPr/>
          <p:nvPr/>
        </p:nvGrpSpPr>
        <p:grpSpPr>
          <a:xfrm>
            <a:off x="5813592" y="1768408"/>
            <a:ext cx="784618" cy="680074"/>
            <a:chOff x="3906620" y="1100413"/>
            <a:chExt cx="559044" cy="514329"/>
          </a:xfrm>
        </p:grpSpPr>
        <p:sp>
          <p:nvSpPr>
            <p:cNvPr id="57" name="Rectangle 56">
              <a:extLst>
                <a:ext uri="{FF2B5EF4-FFF2-40B4-BE49-F238E27FC236}">
                  <a16:creationId xmlns:a16="http://schemas.microsoft.com/office/drawing/2014/main" id="{E5BBF695-0BAF-4E3E-BC99-4D8E3AFFC8A0}"/>
                </a:ext>
              </a:extLst>
            </p:cNvPr>
            <p:cNvSpPr/>
            <p:nvPr/>
          </p:nvSpPr>
          <p:spPr>
            <a:xfrm rot="18964998">
              <a:off x="3921997" y="1100413"/>
              <a:ext cx="479723" cy="514329"/>
            </a:xfrm>
            <a:prstGeom prst="rect">
              <a:avLst/>
            </a:prstGeom>
            <a:solidFill>
              <a:schemeClr val="bg2">
                <a:lumMod val="60000"/>
                <a:lumOff val="40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1600" dirty="0">
                <a:latin typeface="Prompt" panose="00000500000000000000" pitchFamily="2" charset="-34"/>
                <a:cs typeface="Prompt" panose="00000500000000000000" pitchFamily="2" charset="-34"/>
              </a:endParaRPr>
            </a:p>
          </p:txBody>
        </p:sp>
        <p:sp>
          <p:nvSpPr>
            <p:cNvPr id="58" name="TextBox 57">
              <a:extLst>
                <a:ext uri="{FF2B5EF4-FFF2-40B4-BE49-F238E27FC236}">
                  <a16:creationId xmlns:a16="http://schemas.microsoft.com/office/drawing/2014/main" id="{76CC12A1-BB71-46C8-B819-3D8004B4CE41}"/>
                </a:ext>
              </a:extLst>
            </p:cNvPr>
            <p:cNvSpPr txBox="1"/>
            <p:nvPr/>
          </p:nvSpPr>
          <p:spPr>
            <a:xfrm>
              <a:off x="3906620" y="1203141"/>
              <a:ext cx="559044" cy="302597"/>
            </a:xfrm>
            <a:prstGeom prst="rect">
              <a:avLst/>
            </a:prstGeom>
            <a:noFill/>
          </p:spPr>
          <p:txBody>
            <a:bodyPr wrap="square" rtlCol="0">
              <a:spAutoFit/>
            </a:bodyPr>
            <a:lstStyle/>
            <a:p>
              <a:pPr algn="ctr"/>
              <a:r>
                <a:rPr lang="en-US" sz="1000" dirty="0">
                  <a:solidFill>
                    <a:schemeClr val="tx2">
                      <a:lumMod val="75000"/>
                    </a:schemeClr>
                  </a:solidFill>
                  <a:latin typeface="Prompt" panose="00000500000000000000" pitchFamily="2" charset="-34"/>
                  <a:cs typeface="Prompt" panose="00000500000000000000" pitchFamily="2" charset="-34"/>
                </a:rPr>
                <a:t>IT related</a:t>
              </a:r>
            </a:p>
            <a:p>
              <a:pPr algn="ctr"/>
              <a:r>
                <a:rPr lang="en-US" sz="1000" dirty="0">
                  <a:solidFill>
                    <a:schemeClr val="tx2">
                      <a:lumMod val="75000"/>
                    </a:schemeClr>
                  </a:solidFill>
                  <a:latin typeface="Prompt" panose="00000500000000000000" pitchFamily="2" charset="-34"/>
                  <a:cs typeface="Prompt" panose="00000500000000000000" pitchFamily="2" charset="-34"/>
                </a:rPr>
                <a:t>?</a:t>
              </a:r>
            </a:p>
          </p:txBody>
        </p:sp>
      </p:grpSp>
      <p:cxnSp>
        <p:nvCxnSpPr>
          <p:cNvPr id="60" name="Straight Arrow Connector 59">
            <a:extLst>
              <a:ext uri="{FF2B5EF4-FFF2-40B4-BE49-F238E27FC236}">
                <a16:creationId xmlns:a16="http://schemas.microsoft.com/office/drawing/2014/main" id="{312ED121-B5EF-4D5C-A7FD-D1B4DF55D4B1}"/>
              </a:ext>
            </a:extLst>
          </p:cNvPr>
          <p:cNvCxnSpPr>
            <a:cxnSpLocks/>
          </p:cNvCxnSpPr>
          <p:nvPr/>
        </p:nvCxnSpPr>
        <p:spPr>
          <a:xfrm flipV="1">
            <a:off x="4547962" y="2083839"/>
            <a:ext cx="1208291" cy="71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Flowchart: Alternate Process 64">
            <a:extLst>
              <a:ext uri="{FF2B5EF4-FFF2-40B4-BE49-F238E27FC236}">
                <a16:creationId xmlns:a16="http://schemas.microsoft.com/office/drawing/2014/main" id="{F9CBE3E6-8F36-4C21-B7BA-EB1FBC1BD905}"/>
              </a:ext>
            </a:extLst>
          </p:cNvPr>
          <p:cNvSpPr/>
          <p:nvPr/>
        </p:nvSpPr>
        <p:spPr>
          <a:xfrm>
            <a:off x="5500947" y="822610"/>
            <a:ext cx="1330111" cy="53877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Prompt" panose="00000500000000000000" pitchFamily="2" charset="-34"/>
                <a:cs typeface="Prompt" panose="00000500000000000000" pitchFamily="2" charset="-34"/>
              </a:rPr>
              <a:t>IT approval</a:t>
            </a:r>
          </a:p>
        </p:txBody>
      </p:sp>
      <p:sp>
        <p:nvSpPr>
          <p:cNvPr id="76" name="TextBox 75">
            <a:extLst>
              <a:ext uri="{FF2B5EF4-FFF2-40B4-BE49-F238E27FC236}">
                <a16:creationId xmlns:a16="http://schemas.microsoft.com/office/drawing/2014/main" id="{A38075B1-E6D0-4455-9C8D-D5E1651499DC}"/>
              </a:ext>
            </a:extLst>
          </p:cNvPr>
          <p:cNvSpPr txBox="1"/>
          <p:nvPr/>
        </p:nvSpPr>
        <p:spPr>
          <a:xfrm>
            <a:off x="6161409" y="1417715"/>
            <a:ext cx="666612" cy="253916"/>
          </a:xfrm>
          <a:prstGeom prst="rect">
            <a:avLst/>
          </a:prstGeom>
          <a:noFill/>
        </p:spPr>
        <p:txBody>
          <a:bodyPr wrap="square" rtlCol="0">
            <a:spAutoFit/>
          </a:bodyPr>
          <a:lstStyle/>
          <a:p>
            <a:r>
              <a:rPr lang="en-US" sz="1000" dirty="0">
                <a:solidFill>
                  <a:schemeClr val="tx2">
                    <a:lumMod val="75000"/>
                  </a:schemeClr>
                </a:solidFill>
                <a:latin typeface="Prompt" panose="00000500000000000000" pitchFamily="2" charset="-34"/>
                <a:cs typeface="Prompt" panose="00000500000000000000" pitchFamily="2" charset="-34"/>
              </a:rPr>
              <a:t>Yes</a:t>
            </a:r>
          </a:p>
        </p:txBody>
      </p:sp>
      <p:sp>
        <p:nvSpPr>
          <p:cNvPr id="77" name="TextBox 76">
            <a:extLst>
              <a:ext uri="{FF2B5EF4-FFF2-40B4-BE49-F238E27FC236}">
                <a16:creationId xmlns:a16="http://schemas.microsoft.com/office/drawing/2014/main" id="{4B30170A-5BF8-4E87-9B64-7E004735F2BC}"/>
              </a:ext>
            </a:extLst>
          </p:cNvPr>
          <p:cNvSpPr txBox="1"/>
          <p:nvPr/>
        </p:nvSpPr>
        <p:spPr>
          <a:xfrm>
            <a:off x="6952077" y="2091005"/>
            <a:ext cx="447846" cy="253916"/>
          </a:xfrm>
          <a:prstGeom prst="rect">
            <a:avLst/>
          </a:prstGeom>
          <a:noFill/>
        </p:spPr>
        <p:txBody>
          <a:bodyPr wrap="square" rtlCol="0">
            <a:spAutoFit/>
          </a:bodyPr>
          <a:lstStyle/>
          <a:p>
            <a:r>
              <a:rPr lang="en-US" sz="1000" dirty="0">
                <a:solidFill>
                  <a:schemeClr val="tx2">
                    <a:lumMod val="75000"/>
                  </a:schemeClr>
                </a:solidFill>
                <a:latin typeface="Prompt" panose="00000500000000000000" pitchFamily="2" charset="-34"/>
                <a:cs typeface="Prompt" panose="00000500000000000000" pitchFamily="2" charset="-34"/>
              </a:rPr>
              <a:t>No</a:t>
            </a:r>
          </a:p>
        </p:txBody>
      </p:sp>
      <p:cxnSp>
        <p:nvCxnSpPr>
          <p:cNvPr id="31" name="Connector: Elbow 30">
            <a:extLst>
              <a:ext uri="{FF2B5EF4-FFF2-40B4-BE49-F238E27FC236}">
                <a16:creationId xmlns:a16="http://schemas.microsoft.com/office/drawing/2014/main" id="{46AF3682-19F1-49E8-92A2-C61CC20C5DF0}"/>
              </a:ext>
            </a:extLst>
          </p:cNvPr>
          <p:cNvCxnSpPr>
            <a:stCxn id="65" idx="3"/>
            <a:endCxn id="92" idx="0"/>
          </p:cNvCxnSpPr>
          <p:nvPr/>
        </p:nvCxnSpPr>
        <p:spPr>
          <a:xfrm>
            <a:off x="6831058" y="1091995"/>
            <a:ext cx="1849988" cy="66455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C720A2C-776A-4FDB-8CEF-15BD2E3A23F4}"/>
              </a:ext>
            </a:extLst>
          </p:cNvPr>
          <p:cNvSpPr txBox="1"/>
          <p:nvPr/>
        </p:nvSpPr>
        <p:spPr>
          <a:xfrm>
            <a:off x="756574" y="1072839"/>
            <a:ext cx="2486704" cy="553998"/>
          </a:xfrm>
          <a:prstGeom prst="rect">
            <a:avLst/>
          </a:prstGeom>
          <a:noFill/>
        </p:spPr>
        <p:txBody>
          <a:bodyPr wrap="square" rtlCol="0">
            <a:spAutoFit/>
          </a:bodyPr>
          <a:lstStyle/>
          <a:p>
            <a:r>
              <a:rPr lang="en-US" sz="1000" dirty="0">
                <a:latin typeface="Prompt" panose="00000500000000000000" pitchFamily="2" charset="-34"/>
                <a:cs typeface="Prompt" panose="00000500000000000000" pitchFamily="2" charset="-34"/>
              </a:rPr>
              <a:t>Approve for SEA process selection by Business Functions according to Authority Approval Policy (PR)</a:t>
            </a:r>
          </a:p>
        </p:txBody>
      </p:sp>
      <p:sp>
        <p:nvSpPr>
          <p:cNvPr id="66" name="TextBox 65">
            <a:extLst>
              <a:ext uri="{FF2B5EF4-FFF2-40B4-BE49-F238E27FC236}">
                <a16:creationId xmlns:a16="http://schemas.microsoft.com/office/drawing/2014/main" id="{D1E279CD-10AB-40B6-9E92-DACF164818D4}"/>
              </a:ext>
            </a:extLst>
          </p:cNvPr>
          <p:cNvSpPr txBox="1"/>
          <p:nvPr/>
        </p:nvSpPr>
        <p:spPr>
          <a:xfrm>
            <a:off x="916452" y="2563512"/>
            <a:ext cx="2486704" cy="707886"/>
          </a:xfrm>
          <a:prstGeom prst="rect">
            <a:avLst/>
          </a:prstGeom>
          <a:noFill/>
        </p:spPr>
        <p:txBody>
          <a:bodyPr wrap="square" rtlCol="0">
            <a:spAutoFit/>
          </a:bodyPr>
          <a:lstStyle/>
          <a:p>
            <a:r>
              <a:rPr lang="en-US" sz="1000" u="sng" dirty="0">
                <a:solidFill>
                  <a:schemeClr val="tx1">
                    <a:lumMod val="75000"/>
                  </a:schemeClr>
                </a:solidFill>
                <a:latin typeface="Prompt" panose="00000500000000000000" pitchFamily="2" charset="-34"/>
                <a:cs typeface="Prompt" panose="00000500000000000000" pitchFamily="2" charset="-34"/>
              </a:rPr>
              <a:t>Direct Vendor</a:t>
            </a:r>
          </a:p>
          <a:p>
            <a:pPr marL="171450" indent="-171450">
              <a:buFont typeface="Arial" panose="020B0604020202020204" pitchFamily="34" charset="0"/>
              <a:buChar char="•"/>
            </a:pPr>
            <a:r>
              <a:rPr lang="en-US" sz="1000" dirty="0">
                <a:solidFill>
                  <a:schemeClr val="tx1">
                    <a:lumMod val="75000"/>
                  </a:schemeClr>
                </a:solidFill>
                <a:latin typeface="Prompt" panose="00000500000000000000" pitchFamily="2" charset="-34"/>
                <a:cs typeface="Prompt" panose="00000500000000000000" pitchFamily="2" charset="-34"/>
              </a:rPr>
              <a:t>Sole source</a:t>
            </a:r>
          </a:p>
          <a:p>
            <a:pPr marL="171450" indent="-171450">
              <a:buFont typeface="Arial" panose="020B0604020202020204" pitchFamily="34" charset="0"/>
              <a:buChar char="•"/>
            </a:pPr>
            <a:r>
              <a:rPr lang="en-US" sz="1000" dirty="0">
                <a:solidFill>
                  <a:schemeClr val="tx1">
                    <a:lumMod val="75000"/>
                  </a:schemeClr>
                </a:solidFill>
                <a:latin typeface="Prompt" panose="00000500000000000000" pitchFamily="2" charset="-34"/>
                <a:cs typeface="Prompt" panose="00000500000000000000" pitchFamily="2" charset="-34"/>
              </a:rPr>
              <a:t>Chosen vendor with no competition</a:t>
            </a:r>
          </a:p>
        </p:txBody>
      </p:sp>
      <p:sp>
        <p:nvSpPr>
          <p:cNvPr id="67" name="TextBox 66">
            <a:extLst>
              <a:ext uri="{FF2B5EF4-FFF2-40B4-BE49-F238E27FC236}">
                <a16:creationId xmlns:a16="http://schemas.microsoft.com/office/drawing/2014/main" id="{C77D55CF-8293-4F99-817C-7C6BDA9B6101}"/>
              </a:ext>
            </a:extLst>
          </p:cNvPr>
          <p:cNvSpPr txBox="1"/>
          <p:nvPr/>
        </p:nvSpPr>
        <p:spPr>
          <a:xfrm>
            <a:off x="905057" y="3168159"/>
            <a:ext cx="2620806" cy="861774"/>
          </a:xfrm>
          <a:prstGeom prst="rect">
            <a:avLst/>
          </a:prstGeom>
          <a:noFill/>
        </p:spPr>
        <p:txBody>
          <a:bodyPr wrap="square" rtlCol="0">
            <a:spAutoFit/>
          </a:bodyPr>
          <a:lstStyle/>
          <a:p>
            <a:r>
              <a:rPr lang="en-US" sz="1000" u="sng" dirty="0">
                <a:solidFill>
                  <a:schemeClr val="tx1">
                    <a:lumMod val="75000"/>
                  </a:schemeClr>
                </a:solidFill>
                <a:latin typeface="Prompt" panose="00000500000000000000" pitchFamily="2" charset="-34"/>
                <a:cs typeface="Prompt" panose="00000500000000000000" pitchFamily="2" charset="-34"/>
              </a:rPr>
              <a:t>Direct negotiation</a:t>
            </a:r>
          </a:p>
          <a:p>
            <a:pPr marL="171450" indent="-171450">
              <a:buFont typeface="Arial" panose="020B0604020202020204" pitchFamily="34" charset="0"/>
              <a:buChar char="•"/>
            </a:pPr>
            <a:r>
              <a:rPr lang="en-US" sz="1000" dirty="0">
                <a:solidFill>
                  <a:schemeClr val="tx1">
                    <a:lumMod val="75000"/>
                  </a:schemeClr>
                </a:solidFill>
                <a:latin typeface="Prompt" panose="00000500000000000000" pitchFamily="2" charset="-34"/>
                <a:cs typeface="Prompt" panose="00000500000000000000" pitchFamily="2" charset="-34"/>
              </a:rPr>
              <a:t>Compare quotations without bidding</a:t>
            </a:r>
          </a:p>
          <a:p>
            <a:pPr marL="171450" indent="-171450">
              <a:buFont typeface="Arial" panose="020B0604020202020204" pitchFamily="34" charset="0"/>
              <a:buChar char="•"/>
            </a:pPr>
            <a:r>
              <a:rPr lang="en-US" sz="1000" dirty="0">
                <a:solidFill>
                  <a:schemeClr val="tx2">
                    <a:lumMod val="75000"/>
                  </a:schemeClr>
                </a:solidFill>
                <a:latin typeface="Prompt" panose="00000500000000000000" pitchFamily="2" charset="-34"/>
                <a:cs typeface="Prompt" panose="00000500000000000000" pitchFamily="2" charset="-34"/>
              </a:rPr>
              <a:t>Recommend to compare 3 suppliers’ quotations</a:t>
            </a:r>
            <a:endParaRPr lang="en-US" sz="1000" dirty="0">
              <a:solidFill>
                <a:schemeClr val="tx1">
                  <a:lumMod val="75000"/>
                </a:schemeClr>
              </a:solidFill>
              <a:latin typeface="Prompt" panose="00000500000000000000" pitchFamily="2" charset="-34"/>
              <a:cs typeface="Prompt" panose="00000500000000000000" pitchFamily="2" charset="-34"/>
            </a:endParaRPr>
          </a:p>
        </p:txBody>
      </p:sp>
      <p:sp>
        <p:nvSpPr>
          <p:cNvPr id="49" name="TextBox 48">
            <a:extLst>
              <a:ext uri="{FF2B5EF4-FFF2-40B4-BE49-F238E27FC236}">
                <a16:creationId xmlns:a16="http://schemas.microsoft.com/office/drawing/2014/main" id="{93AB3049-D32E-4899-8B17-015E39E2E4EB}"/>
              </a:ext>
            </a:extLst>
          </p:cNvPr>
          <p:cNvSpPr txBox="1"/>
          <p:nvPr/>
        </p:nvSpPr>
        <p:spPr>
          <a:xfrm>
            <a:off x="4640808" y="2115811"/>
            <a:ext cx="1268446" cy="338554"/>
          </a:xfrm>
          <a:prstGeom prst="rect">
            <a:avLst/>
          </a:prstGeom>
          <a:noFill/>
        </p:spPr>
        <p:txBody>
          <a:bodyPr wrap="square" rtlCol="0">
            <a:spAutoFit/>
          </a:bodyPr>
          <a:lstStyle/>
          <a:p>
            <a:r>
              <a:rPr lang="en-US" sz="800" dirty="0">
                <a:latin typeface="Prompt" panose="00000500000000000000" pitchFamily="2" charset="-34"/>
                <a:cs typeface="Prompt" panose="00000500000000000000" pitchFamily="2" charset="-34"/>
              </a:rPr>
              <a:t>Notify Executive Director</a:t>
            </a:r>
          </a:p>
        </p:txBody>
      </p:sp>
      <p:sp>
        <p:nvSpPr>
          <p:cNvPr id="62" name="TextBox 61">
            <a:extLst>
              <a:ext uri="{FF2B5EF4-FFF2-40B4-BE49-F238E27FC236}">
                <a16:creationId xmlns:a16="http://schemas.microsoft.com/office/drawing/2014/main" id="{D2EEED3B-4C10-400A-AB0C-5CBB35F10F5F}"/>
              </a:ext>
            </a:extLst>
          </p:cNvPr>
          <p:cNvSpPr txBox="1"/>
          <p:nvPr/>
        </p:nvSpPr>
        <p:spPr>
          <a:xfrm>
            <a:off x="7708231" y="5960701"/>
            <a:ext cx="4415877" cy="430887"/>
          </a:xfrm>
          <a:prstGeom prst="rect">
            <a:avLst/>
          </a:prstGeom>
          <a:noFill/>
        </p:spPr>
        <p:txBody>
          <a:bodyPr wrap="square" rtlCol="0">
            <a:spAutoFit/>
          </a:bodyPr>
          <a:lstStyle/>
          <a:p>
            <a:pPr>
              <a:spcAft>
                <a:spcPts val="1200"/>
              </a:spcAft>
            </a:pPr>
            <a:r>
              <a:rPr lang="en-US" sz="1050" dirty="0">
                <a:solidFill>
                  <a:srgbClr val="FF0000"/>
                </a:solidFill>
                <a:latin typeface="Prompt" panose="00000500000000000000" pitchFamily="2" charset="-34"/>
                <a:ea typeface="Lotuss Smart HL" panose="02000000000000000000" pitchFamily="2" charset="-34"/>
                <a:cs typeface="Prompt" panose="00000500000000000000" pitchFamily="2" charset="-34"/>
              </a:rPr>
              <a:t>Business function must </a:t>
            </a:r>
            <a:r>
              <a:rPr lang="en-US" sz="1050" dirty="0">
                <a:solidFill>
                  <a:srgbClr val="FF0000"/>
                </a:solidFill>
                <a:effectLst/>
                <a:latin typeface="Prompt" panose="00000500000000000000" pitchFamily="2" charset="-34"/>
                <a:ea typeface="Lotuss Smart HL" panose="02000000000000000000" pitchFamily="2" charset="-34"/>
                <a:cs typeface="Prompt" panose="00000500000000000000" pitchFamily="2" charset="-34"/>
              </a:rPr>
              <a:t>follow the process and ensure that approval is received before project starts.</a:t>
            </a:r>
          </a:p>
        </p:txBody>
      </p:sp>
      <p:sp>
        <p:nvSpPr>
          <p:cNvPr id="59" name="TextBox 58">
            <a:extLst>
              <a:ext uri="{FF2B5EF4-FFF2-40B4-BE49-F238E27FC236}">
                <a16:creationId xmlns:a16="http://schemas.microsoft.com/office/drawing/2014/main" id="{0EDD225E-E60D-41C4-A09B-B9523EF7B2A5}"/>
              </a:ext>
            </a:extLst>
          </p:cNvPr>
          <p:cNvSpPr txBox="1"/>
          <p:nvPr/>
        </p:nvSpPr>
        <p:spPr>
          <a:xfrm>
            <a:off x="617410" y="3955986"/>
            <a:ext cx="2690333" cy="577081"/>
          </a:xfrm>
          <a:prstGeom prst="rect">
            <a:avLst/>
          </a:prstGeom>
          <a:noFill/>
        </p:spPr>
        <p:txBody>
          <a:bodyPr wrap="square" rtlCol="0">
            <a:spAutoFit/>
          </a:bodyPr>
          <a:lstStyle/>
          <a:p>
            <a:pPr>
              <a:spcAft>
                <a:spcPts val="1200"/>
              </a:spcAft>
            </a:pPr>
            <a:r>
              <a:rPr lang="en-US" sz="1050" dirty="0">
                <a:solidFill>
                  <a:srgbClr val="FF0000"/>
                </a:solidFill>
                <a:latin typeface="Prompt" panose="00000500000000000000" pitchFamily="2" charset="-34"/>
                <a:ea typeface="Lotuss Smart HL" panose="02000000000000000000" pitchFamily="2" charset="-34"/>
                <a:cs typeface="Prompt" panose="00000500000000000000" pitchFamily="2" charset="-34"/>
              </a:rPr>
              <a:t>Business function need to provide documentation for adding new vendor</a:t>
            </a:r>
            <a:endParaRPr lang="en-US" sz="1050" dirty="0">
              <a:solidFill>
                <a:srgbClr val="FF0000"/>
              </a:solidFill>
              <a:effectLst/>
              <a:latin typeface="Prompt" panose="00000500000000000000" pitchFamily="2" charset="-34"/>
              <a:ea typeface="Lotuss Smart HL" panose="02000000000000000000" pitchFamily="2" charset="-34"/>
              <a:cs typeface="Prompt" panose="00000500000000000000" pitchFamily="2" charset="-34"/>
            </a:endParaRPr>
          </a:p>
        </p:txBody>
      </p:sp>
      <p:sp>
        <p:nvSpPr>
          <p:cNvPr id="63" name="TextBox 62">
            <a:extLst>
              <a:ext uri="{FF2B5EF4-FFF2-40B4-BE49-F238E27FC236}">
                <a16:creationId xmlns:a16="http://schemas.microsoft.com/office/drawing/2014/main" id="{0D913230-283C-4D49-BE57-B062F783411B}"/>
              </a:ext>
            </a:extLst>
          </p:cNvPr>
          <p:cNvSpPr txBox="1"/>
          <p:nvPr/>
        </p:nvSpPr>
        <p:spPr>
          <a:xfrm>
            <a:off x="10004580" y="6522727"/>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2401201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75EBCA-C654-4A2F-B8D2-7ECD017AA92D}"/>
              </a:ext>
            </a:extLst>
          </p:cNvPr>
          <p:cNvSpPr/>
          <p:nvPr/>
        </p:nvSpPr>
        <p:spPr>
          <a:xfrm>
            <a:off x="4516204"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1</a:t>
            </a:r>
          </a:p>
        </p:txBody>
      </p:sp>
      <p:sp>
        <p:nvSpPr>
          <p:cNvPr id="5" name="Rectangle 4">
            <a:extLst>
              <a:ext uri="{FF2B5EF4-FFF2-40B4-BE49-F238E27FC236}">
                <a16:creationId xmlns:a16="http://schemas.microsoft.com/office/drawing/2014/main" id="{ACA28088-9854-4F02-B4E4-835F3D0F858A}"/>
              </a:ext>
            </a:extLst>
          </p:cNvPr>
          <p:cNvSpPr/>
          <p:nvPr/>
        </p:nvSpPr>
        <p:spPr>
          <a:xfrm>
            <a:off x="5216291" y="1017188"/>
            <a:ext cx="5994634"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latin typeface="Prompt" panose="00000500000000000000" pitchFamily="2" charset="-34"/>
                <a:cs typeface="Prompt" panose="00000500000000000000" pitchFamily="2" charset="-34"/>
              </a:rPr>
              <a:t>Approve Vendor List</a:t>
            </a:r>
          </a:p>
        </p:txBody>
      </p:sp>
      <p:sp>
        <p:nvSpPr>
          <p:cNvPr id="6" name="Rectangle 5">
            <a:extLst>
              <a:ext uri="{FF2B5EF4-FFF2-40B4-BE49-F238E27FC236}">
                <a16:creationId xmlns:a16="http://schemas.microsoft.com/office/drawing/2014/main" id="{C591E8AC-9E0D-4D52-B5F5-904A37824CA3}"/>
              </a:ext>
            </a:extLst>
          </p:cNvPr>
          <p:cNvSpPr/>
          <p:nvPr/>
        </p:nvSpPr>
        <p:spPr>
          <a:xfrm>
            <a:off x="4516204"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Prompt" panose="00000500000000000000" pitchFamily="2" charset="-34"/>
                <a:cs typeface="Prompt" panose="00000500000000000000" pitchFamily="2" charset="-34"/>
              </a:rPr>
              <a:t>2</a:t>
            </a:r>
          </a:p>
        </p:txBody>
      </p:sp>
      <p:sp>
        <p:nvSpPr>
          <p:cNvPr id="7" name="Rectangle 6">
            <a:extLst>
              <a:ext uri="{FF2B5EF4-FFF2-40B4-BE49-F238E27FC236}">
                <a16:creationId xmlns:a16="http://schemas.microsoft.com/office/drawing/2014/main" id="{2B504BDB-2BCC-4807-BF85-41C6F083AEAF}"/>
              </a:ext>
            </a:extLst>
          </p:cNvPr>
          <p:cNvSpPr/>
          <p:nvPr/>
        </p:nvSpPr>
        <p:spPr>
          <a:xfrm>
            <a:off x="5216291" y="1864913"/>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Procurement Sourcing</a:t>
            </a:r>
            <a:endParaRPr lang="en-US" sz="2400" dirty="0">
              <a:latin typeface="Prompt" panose="00000500000000000000" pitchFamily="2" charset="-34"/>
              <a:cs typeface="Prompt" panose="00000500000000000000" pitchFamily="2" charset="-34"/>
            </a:endParaRPr>
          </a:p>
        </p:txBody>
      </p:sp>
      <p:sp>
        <p:nvSpPr>
          <p:cNvPr id="8" name="Rectangle 7">
            <a:extLst>
              <a:ext uri="{FF2B5EF4-FFF2-40B4-BE49-F238E27FC236}">
                <a16:creationId xmlns:a16="http://schemas.microsoft.com/office/drawing/2014/main" id="{E1873F51-178D-46D2-8610-D7DCD15BDEB9}"/>
              </a:ext>
            </a:extLst>
          </p:cNvPr>
          <p:cNvSpPr/>
          <p:nvPr/>
        </p:nvSpPr>
        <p:spPr>
          <a:xfrm>
            <a:off x="4537543" y="271859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3</a:t>
            </a:r>
          </a:p>
        </p:txBody>
      </p:sp>
      <p:sp>
        <p:nvSpPr>
          <p:cNvPr id="9" name="Rectangle 8">
            <a:extLst>
              <a:ext uri="{FF2B5EF4-FFF2-40B4-BE49-F238E27FC236}">
                <a16:creationId xmlns:a16="http://schemas.microsoft.com/office/drawing/2014/main" id="{C90C1E96-F0E1-4F85-8E0D-069017FD5526}"/>
              </a:ext>
            </a:extLst>
          </p:cNvPr>
          <p:cNvSpPr/>
          <p:nvPr/>
        </p:nvSpPr>
        <p:spPr>
          <a:xfrm>
            <a:off x="5237630" y="271859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Sourcing Exception Approval (SEA)</a:t>
            </a:r>
          </a:p>
        </p:txBody>
      </p:sp>
      <p:sp>
        <p:nvSpPr>
          <p:cNvPr id="10" name="Rectangle 9">
            <a:extLst>
              <a:ext uri="{FF2B5EF4-FFF2-40B4-BE49-F238E27FC236}">
                <a16:creationId xmlns:a16="http://schemas.microsoft.com/office/drawing/2014/main" id="{166CF2C0-A90C-46B8-8F73-CF8A1224B3C0}"/>
              </a:ext>
            </a:extLst>
          </p:cNvPr>
          <p:cNvSpPr/>
          <p:nvPr/>
        </p:nvSpPr>
        <p:spPr>
          <a:xfrm>
            <a:off x="4551831" y="3652444"/>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4</a:t>
            </a:r>
          </a:p>
        </p:txBody>
      </p:sp>
      <p:sp>
        <p:nvSpPr>
          <p:cNvPr id="11" name="Rectangle 10">
            <a:extLst>
              <a:ext uri="{FF2B5EF4-FFF2-40B4-BE49-F238E27FC236}">
                <a16:creationId xmlns:a16="http://schemas.microsoft.com/office/drawing/2014/main" id="{3E160A73-7613-4F30-A70D-A4233AC0DDEF}"/>
              </a:ext>
            </a:extLst>
          </p:cNvPr>
          <p:cNvSpPr/>
          <p:nvPr/>
        </p:nvSpPr>
        <p:spPr>
          <a:xfrm>
            <a:off x="5251918" y="3652444"/>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Award Criteria</a:t>
            </a:r>
          </a:p>
        </p:txBody>
      </p:sp>
      <p:sp>
        <p:nvSpPr>
          <p:cNvPr id="12" name="Rectangle 11">
            <a:extLst>
              <a:ext uri="{FF2B5EF4-FFF2-40B4-BE49-F238E27FC236}">
                <a16:creationId xmlns:a16="http://schemas.microsoft.com/office/drawing/2014/main" id="{58DA4F6C-733E-4316-A8C7-40F8DE350DF6}"/>
              </a:ext>
            </a:extLst>
          </p:cNvPr>
          <p:cNvSpPr/>
          <p:nvPr/>
        </p:nvSpPr>
        <p:spPr>
          <a:xfrm>
            <a:off x="4551831" y="4512070"/>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5</a:t>
            </a:r>
          </a:p>
        </p:txBody>
      </p:sp>
      <p:sp>
        <p:nvSpPr>
          <p:cNvPr id="13" name="Rectangle 12">
            <a:extLst>
              <a:ext uri="{FF2B5EF4-FFF2-40B4-BE49-F238E27FC236}">
                <a16:creationId xmlns:a16="http://schemas.microsoft.com/office/drawing/2014/main" id="{663FFAA7-F233-4E09-9D1D-B5589B197864}"/>
              </a:ext>
            </a:extLst>
          </p:cNvPr>
          <p:cNvSpPr/>
          <p:nvPr/>
        </p:nvSpPr>
        <p:spPr>
          <a:xfrm>
            <a:off x="5251918" y="4512070"/>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Delegation of Authority (DoA)</a:t>
            </a:r>
          </a:p>
        </p:txBody>
      </p:sp>
      <p:sp>
        <p:nvSpPr>
          <p:cNvPr id="14" name="Rectangle 13">
            <a:extLst>
              <a:ext uri="{FF2B5EF4-FFF2-40B4-BE49-F238E27FC236}">
                <a16:creationId xmlns:a16="http://schemas.microsoft.com/office/drawing/2014/main" id="{2B166781-0C12-4E6E-87B5-368B4688C0C3}"/>
              </a:ext>
            </a:extLst>
          </p:cNvPr>
          <p:cNvSpPr/>
          <p:nvPr/>
        </p:nvSpPr>
        <p:spPr>
          <a:xfrm>
            <a:off x="4537543" y="5371696"/>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6</a:t>
            </a:r>
          </a:p>
        </p:txBody>
      </p:sp>
      <p:sp>
        <p:nvSpPr>
          <p:cNvPr id="15" name="Rectangle 14">
            <a:extLst>
              <a:ext uri="{FF2B5EF4-FFF2-40B4-BE49-F238E27FC236}">
                <a16:creationId xmlns:a16="http://schemas.microsoft.com/office/drawing/2014/main" id="{D2E20439-D0E8-43A3-A71D-B9DD6CA44D84}"/>
              </a:ext>
            </a:extLst>
          </p:cNvPr>
          <p:cNvSpPr/>
          <p:nvPr/>
        </p:nvSpPr>
        <p:spPr>
          <a:xfrm>
            <a:off x="5237630" y="5371696"/>
            <a:ext cx="5994634" cy="7239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latin typeface="Prompt" panose="00000500000000000000" pitchFamily="2" charset="-34"/>
                <a:cs typeface="Prompt" panose="00000500000000000000" pitchFamily="2" charset="-34"/>
              </a:rPr>
              <a:t>Contract</a:t>
            </a:r>
          </a:p>
        </p:txBody>
      </p:sp>
      <p:sp>
        <p:nvSpPr>
          <p:cNvPr id="16" name="Rectangle 15">
            <a:extLst>
              <a:ext uri="{FF2B5EF4-FFF2-40B4-BE49-F238E27FC236}">
                <a16:creationId xmlns:a16="http://schemas.microsoft.com/office/drawing/2014/main" id="{9BCA98DC-2177-4981-BA35-7FCC1FCBF8AB}"/>
              </a:ext>
            </a:extLst>
          </p:cNvPr>
          <p:cNvSpPr/>
          <p:nvPr/>
        </p:nvSpPr>
        <p:spPr>
          <a:xfrm>
            <a:off x="4501916" y="1017188"/>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1</a:t>
            </a:r>
          </a:p>
        </p:txBody>
      </p:sp>
      <p:sp>
        <p:nvSpPr>
          <p:cNvPr id="17" name="Rectangle 16">
            <a:extLst>
              <a:ext uri="{FF2B5EF4-FFF2-40B4-BE49-F238E27FC236}">
                <a16:creationId xmlns:a16="http://schemas.microsoft.com/office/drawing/2014/main" id="{6C15786C-7CB5-497A-927A-CE69BF5105B4}"/>
              </a:ext>
            </a:extLst>
          </p:cNvPr>
          <p:cNvSpPr/>
          <p:nvPr/>
        </p:nvSpPr>
        <p:spPr>
          <a:xfrm>
            <a:off x="4501916" y="18649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Prompt" panose="00000500000000000000" pitchFamily="2" charset="-34"/>
                <a:cs typeface="Prompt" panose="00000500000000000000" pitchFamily="2" charset="-34"/>
              </a:rPr>
              <a:t>2</a:t>
            </a:r>
          </a:p>
        </p:txBody>
      </p:sp>
      <p:sp>
        <p:nvSpPr>
          <p:cNvPr id="20" name="TextBox 19">
            <a:extLst>
              <a:ext uri="{FF2B5EF4-FFF2-40B4-BE49-F238E27FC236}">
                <a16:creationId xmlns:a16="http://schemas.microsoft.com/office/drawing/2014/main" id="{11A5E2F8-6C8B-4C33-A64A-6BA1D094E48D}"/>
              </a:ext>
            </a:extLst>
          </p:cNvPr>
          <p:cNvSpPr txBox="1"/>
          <p:nvPr/>
        </p:nvSpPr>
        <p:spPr>
          <a:xfrm>
            <a:off x="458555" y="1360705"/>
            <a:ext cx="4057649" cy="2616101"/>
          </a:xfrm>
          <a:prstGeom prst="rect">
            <a:avLst/>
          </a:prstGeom>
          <a:noFill/>
        </p:spPr>
        <p:txBody>
          <a:bodyPr wrap="square" rtlCol="0">
            <a:spAutoFit/>
          </a:bodyPr>
          <a:lstStyle/>
          <a:p>
            <a:r>
              <a:rPr lang="en-US" sz="4000" b="1" dirty="0">
                <a:solidFill>
                  <a:srgbClr val="FBB215"/>
                </a:solidFill>
                <a:latin typeface="Prompt" panose="00000500000000000000" pitchFamily="2" charset="-34"/>
                <a:cs typeface="Prompt" panose="00000500000000000000" pitchFamily="2" charset="-34"/>
              </a:rPr>
              <a:t>Procurement Non-Trade</a:t>
            </a:r>
          </a:p>
          <a:p>
            <a:endParaRPr lang="en-US" sz="2800" b="1" dirty="0">
              <a:solidFill>
                <a:srgbClr val="FBB215"/>
              </a:solidFill>
              <a:latin typeface="Prompt" panose="00000500000000000000" pitchFamily="2" charset="-34"/>
              <a:cs typeface="Prompt" panose="00000500000000000000" pitchFamily="2" charset="-34"/>
            </a:endParaRPr>
          </a:p>
          <a:p>
            <a:r>
              <a:rPr lang="en-US" sz="2800" b="1" dirty="0">
                <a:solidFill>
                  <a:srgbClr val="FBB215"/>
                </a:solidFill>
                <a:latin typeface="Prompt" panose="00000500000000000000" pitchFamily="2" charset="-34"/>
                <a:cs typeface="Prompt" panose="00000500000000000000" pitchFamily="2" charset="-34"/>
              </a:rPr>
              <a:t>(Good &amp; Service Not For Resale )</a:t>
            </a:r>
          </a:p>
        </p:txBody>
      </p:sp>
      <p:sp>
        <p:nvSpPr>
          <p:cNvPr id="18" name="TextBox 17">
            <a:extLst>
              <a:ext uri="{FF2B5EF4-FFF2-40B4-BE49-F238E27FC236}">
                <a16:creationId xmlns:a16="http://schemas.microsoft.com/office/drawing/2014/main" id="{2884BFFC-06BF-4B7F-B820-3DC282B1E376}"/>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3584802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1CED15-76D4-410D-96CE-31F8AC307564}"/>
              </a:ext>
            </a:extLst>
          </p:cNvPr>
          <p:cNvSpPr>
            <a:spLocks noGrp="1"/>
          </p:cNvSpPr>
          <p:nvPr>
            <p:ph type="title" idx="4294967295"/>
          </p:nvPr>
        </p:nvSpPr>
        <p:spPr>
          <a:xfrm>
            <a:off x="516835" y="240886"/>
            <a:ext cx="10515600" cy="1325563"/>
          </a:xfrm>
        </p:spPr>
        <p:txBody>
          <a:bodyPr>
            <a:normAutofit/>
          </a:bodyPr>
          <a:lstStyle/>
          <a:p>
            <a:r>
              <a:rPr lang="en-US" sz="4000" dirty="0"/>
              <a:t>      Approve Vendor List (AVL)</a:t>
            </a:r>
          </a:p>
        </p:txBody>
      </p:sp>
      <p:sp>
        <p:nvSpPr>
          <p:cNvPr id="3" name="Content Placeholder 2">
            <a:extLst>
              <a:ext uri="{FF2B5EF4-FFF2-40B4-BE49-F238E27FC236}">
                <a16:creationId xmlns:a16="http://schemas.microsoft.com/office/drawing/2014/main" id="{499DFBBB-55E4-4BC2-848C-A688998A1EF9}"/>
              </a:ext>
            </a:extLst>
          </p:cNvPr>
          <p:cNvSpPr>
            <a:spLocks noGrp="1"/>
          </p:cNvSpPr>
          <p:nvPr>
            <p:ph idx="4294967295"/>
          </p:nvPr>
        </p:nvSpPr>
        <p:spPr>
          <a:xfrm>
            <a:off x="970792" y="1589605"/>
            <a:ext cx="10901500" cy="4781826"/>
          </a:xfrm>
        </p:spPr>
        <p:txBody>
          <a:bodyPr>
            <a:noAutofit/>
          </a:bodyPr>
          <a:lstStyle/>
          <a:p>
            <a:r>
              <a:rPr lang="en-US" sz="2000" b="0" i="0" dirty="0">
                <a:effectLst/>
                <a:latin typeface="Prompt" panose="00000500000000000000" pitchFamily="2" charset="-34"/>
                <a:cs typeface="Prompt" panose="00000500000000000000" pitchFamily="2" charset="-34"/>
              </a:rPr>
              <a:t>An </a:t>
            </a:r>
            <a:r>
              <a:rPr lang="en-US" sz="2000" i="0" dirty="0">
                <a:effectLst/>
                <a:latin typeface="Prompt" panose="00000500000000000000" pitchFamily="2" charset="-34"/>
                <a:cs typeface="Prompt" panose="00000500000000000000" pitchFamily="2" charset="-34"/>
              </a:rPr>
              <a:t>A</a:t>
            </a:r>
            <a:r>
              <a:rPr lang="en-US" sz="2000" b="0" i="0" dirty="0">
                <a:effectLst/>
                <a:latin typeface="Prompt" panose="00000500000000000000" pitchFamily="2" charset="-34"/>
                <a:cs typeface="Prompt" panose="00000500000000000000" pitchFamily="2" charset="-34"/>
              </a:rPr>
              <a:t>pproved </a:t>
            </a:r>
            <a:r>
              <a:rPr lang="en-US" sz="2000" dirty="0">
                <a:latin typeface="Prompt" panose="00000500000000000000" pitchFamily="2" charset="-34"/>
                <a:cs typeface="Prompt" panose="00000500000000000000" pitchFamily="2" charset="-34"/>
              </a:rPr>
              <a:t>V</a:t>
            </a:r>
            <a:r>
              <a:rPr lang="en-US" sz="2000" b="0" i="0" dirty="0">
                <a:effectLst/>
                <a:latin typeface="Prompt" panose="00000500000000000000" pitchFamily="2" charset="-34"/>
                <a:cs typeface="Prompt" panose="00000500000000000000" pitchFamily="2" charset="-34"/>
              </a:rPr>
              <a:t>endor </a:t>
            </a:r>
            <a:r>
              <a:rPr lang="en-US" sz="2000" dirty="0">
                <a:latin typeface="Prompt" panose="00000500000000000000" pitchFamily="2" charset="-34"/>
                <a:cs typeface="Prompt" panose="00000500000000000000" pitchFamily="2" charset="-34"/>
              </a:rPr>
              <a:t>L</a:t>
            </a:r>
            <a:r>
              <a:rPr lang="en-US" sz="2000" b="0" i="0" dirty="0">
                <a:effectLst/>
                <a:latin typeface="Prompt" panose="00000500000000000000" pitchFamily="2" charset="-34"/>
                <a:cs typeface="Prompt" panose="00000500000000000000" pitchFamily="2" charset="-34"/>
              </a:rPr>
              <a:t>ist (AVL) is a compiled list of all the vendors approved by </a:t>
            </a:r>
            <a:r>
              <a:rPr lang="en-US" sz="2000" dirty="0">
                <a:latin typeface="Prompt" panose="00000500000000000000" pitchFamily="2" charset="-34"/>
                <a:cs typeface="Prompt" panose="00000500000000000000" pitchFamily="2" charset="-34"/>
              </a:rPr>
              <a:t>Stakeholder and Procurement</a:t>
            </a:r>
            <a:r>
              <a:rPr lang="en-US" sz="2000" b="0" i="0" dirty="0">
                <a:effectLst/>
                <a:latin typeface="Prompt" panose="00000500000000000000" pitchFamily="2" charset="-34"/>
                <a:cs typeface="Prompt" panose="00000500000000000000" pitchFamily="2" charset="-34"/>
              </a:rPr>
              <a:t> as sources from which to purchase Goods and Services Not for Resale</a:t>
            </a:r>
            <a:r>
              <a:rPr lang="en-US" sz="2000" b="0" i="0" dirty="0">
                <a:solidFill>
                  <a:srgbClr val="000000"/>
                </a:solidFill>
                <a:effectLst/>
                <a:latin typeface="Prompt" panose="00000500000000000000" pitchFamily="2" charset="-34"/>
                <a:cs typeface="Prompt" panose="00000500000000000000" pitchFamily="2" charset="-34"/>
              </a:rPr>
              <a:t>.</a:t>
            </a:r>
          </a:p>
          <a:p>
            <a:pPr marL="0" indent="0">
              <a:buNone/>
            </a:pPr>
            <a:endParaRPr lang="en-US" sz="2000" b="0" i="0" dirty="0">
              <a:solidFill>
                <a:srgbClr val="000000"/>
              </a:solidFill>
              <a:effectLst/>
              <a:latin typeface="Prompt" panose="00000500000000000000" pitchFamily="2" charset="-34"/>
              <a:cs typeface="Prompt" panose="00000500000000000000" pitchFamily="2" charset="-34"/>
            </a:endParaRPr>
          </a:p>
          <a:p>
            <a:r>
              <a:rPr lang="en-US" sz="2000" b="0" dirty="0">
                <a:latin typeface="Prompt" panose="00000500000000000000" pitchFamily="2" charset="-34"/>
                <a:cs typeface="Prompt" panose="00000500000000000000" pitchFamily="2" charset="-34"/>
              </a:rPr>
              <a:t>Vendors in AVL must be qualified according to Pre-Qualification process and approved by Stakeholder or approved for specific requirement</a:t>
            </a:r>
          </a:p>
          <a:p>
            <a:pPr marL="0" indent="0">
              <a:buNone/>
            </a:pPr>
            <a:endParaRPr lang="en-US" sz="2000" b="0" dirty="0">
              <a:latin typeface="Prompt" panose="00000500000000000000" pitchFamily="2" charset="-34"/>
              <a:cs typeface="Prompt" panose="00000500000000000000" pitchFamily="2" charset="-34"/>
            </a:endParaRPr>
          </a:p>
          <a:p>
            <a:r>
              <a:rPr lang="en-US" sz="2000" b="0" dirty="0">
                <a:latin typeface="Prompt" panose="00000500000000000000" pitchFamily="2" charset="-34"/>
                <a:cs typeface="Prompt" panose="00000500000000000000" pitchFamily="2" charset="-34"/>
              </a:rPr>
              <a:t>Update AVL will be required for the following's reasons </a:t>
            </a:r>
          </a:p>
          <a:p>
            <a:pPr lvl="1"/>
            <a:r>
              <a:rPr lang="en-US" sz="2000" b="0" dirty="0"/>
              <a:t>Evaluated whole year for KPI Vendor Performance review from Stakeholder (Top 10 Vendors)</a:t>
            </a:r>
          </a:p>
          <a:p>
            <a:pPr lvl="1"/>
            <a:r>
              <a:rPr lang="en-US" sz="2000" b="0" dirty="0"/>
              <a:t>Financial stability check (1 year financial statement or if any require D&amp;B ) should be implemented annual evaluation for top 10 spend suppliers by first quarter of following year</a:t>
            </a:r>
          </a:p>
        </p:txBody>
      </p:sp>
      <p:sp>
        <p:nvSpPr>
          <p:cNvPr id="5" name="Rectangle 4">
            <a:extLst>
              <a:ext uri="{FF2B5EF4-FFF2-40B4-BE49-F238E27FC236}">
                <a16:creationId xmlns:a16="http://schemas.microsoft.com/office/drawing/2014/main" id="{BE353FF3-B6CB-4657-81FB-C060C30D39A9}"/>
              </a:ext>
            </a:extLst>
          </p:cNvPr>
          <p:cNvSpPr/>
          <p:nvPr/>
        </p:nvSpPr>
        <p:spPr>
          <a:xfrm>
            <a:off x="838200" y="486569"/>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1</a:t>
            </a:r>
          </a:p>
        </p:txBody>
      </p:sp>
      <p:sp>
        <p:nvSpPr>
          <p:cNvPr id="6" name="TextBox 5">
            <a:extLst>
              <a:ext uri="{FF2B5EF4-FFF2-40B4-BE49-F238E27FC236}">
                <a16:creationId xmlns:a16="http://schemas.microsoft.com/office/drawing/2014/main" id="{FEDFDFD7-4851-40B0-AFA9-09735969D17C}"/>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Rev01-28/12/23</a:t>
            </a:r>
            <a:endParaRPr lang="th-TH" sz="1050" dirty="0"/>
          </a:p>
        </p:txBody>
      </p:sp>
    </p:spTree>
    <p:extLst>
      <p:ext uri="{BB962C8B-B14F-4D97-AF65-F5344CB8AC3E}">
        <p14:creationId xmlns:p14="http://schemas.microsoft.com/office/powerpoint/2010/main" val="250937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D89FD-445C-4D63-9778-2F6A4F61284E}"/>
              </a:ext>
            </a:extLst>
          </p:cNvPr>
          <p:cNvSpPr>
            <a:spLocks noGrp="1"/>
          </p:cNvSpPr>
          <p:nvPr>
            <p:ph type="title" idx="4294967295"/>
          </p:nvPr>
        </p:nvSpPr>
        <p:spPr>
          <a:xfrm>
            <a:off x="511865" y="330338"/>
            <a:ext cx="10515600" cy="1325563"/>
          </a:xfrm>
        </p:spPr>
        <p:txBody>
          <a:bodyPr>
            <a:normAutofit/>
          </a:bodyPr>
          <a:lstStyle/>
          <a:p>
            <a:r>
              <a:rPr lang="en-US" sz="4000" dirty="0"/>
              <a:t>      Pre- Qualification</a:t>
            </a:r>
          </a:p>
        </p:txBody>
      </p:sp>
      <p:sp>
        <p:nvSpPr>
          <p:cNvPr id="3" name="Content Placeholder 2">
            <a:extLst>
              <a:ext uri="{FF2B5EF4-FFF2-40B4-BE49-F238E27FC236}">
                <a16:creationId xmlns:a16="http://schemas.microsoft.com/office/drawing/2014/main" id="{FA441697-0E90-4024-AA5F-0F39971E96CB}"/>
              </a:ext>
            </a:extLst>
          </p:cNvPr>
          <p:cNvSpPr>
            <a:spLocks noGrp="1"/>
          </p:cNvSpPr>
          <p:nvPr>
            <p:ph idx="4294967295"/>
          </p:nvPr>
        </p:nvSpPr>
        <p:spPr>
          <a:xfrm>
            <a:off x="1257300" y="1655901"/>
            <a:ext cx="10515600" cy="4351338"/>
          </a:xfrm>
        </p:spPr>
        <p:txBody>
          <a:bodyPr>
            <a:normAutofit/>
          </a:bodyPr>
          <a:lstStyle/>
          <a:p>
            <a:pPr>
              <a:lnSpc>
                <a:spcPct val="150000"/>
              </a:lnSpc>
            </a:pPr>
            <a:r>
              <a:rPr lang="en-US" sz="2400" dirty="0"/>
              <a:t>Populate Potential Vendor List and Solicit of Interest</a:t>
            </a:r>
          </a:p>
          <a:p>
            <a:pPr>
              <a:lnSpc>
                <a:spcPct val="150000"/>
              </a:lnSpc>
            </a:pPr>
            <a:r>
              <a:rPr lang="en-US" sz="2400" dirty="0"/>
              <a:t>Request Vendor Information through Pre-Q Forms</a:t>
            </a:r>
          </a:p>
          <a:p>
            <a:pPr>
              <a:lnSpc>
                <a:spcPct val="150000"/>
              </a:lnSpc>
            </a:pPr>
            <a:r>
              <a:rPr lang="en-US" sz="2400" dirty="0"/>
              <a:t>Evaluation – by scoring system based on criteria for example technical, financial, experiences, etc.</a:t>
            </a:r>
          </a:p>
          <a:p>
            <a:pPr>
              <a:lnSpc>
                <a:spcPct val="150000"/>
              </a:lnSpc>
            </a:pPr>
            <a:r>
              <a:rPr lang="en-US" sz="2400" dirty="0"/>
              <a:t>Approved Vendor both Stakeholder and Procurement</a:t>
            </a:r>
          </a:p>
          <a:p>
            <a:pPr marL="0" indent="0">
              <a:lnSpc>
                <a:spcPct val="150000"/>
              </a:lnSpc>
              <a:buNone/>
            </a:pPr>
            <a:endParaRPr lang="en-US" sz="2400" dirty="0"/>
          </a:p>
        </p:txBody>
      </p:sp>
      <p:sp>
        <p:nvSpPr>
          <p:cNvPr id="4" name="Rectangle 3">
            <a:extLst>
              <a:ext uri="{FF2B5EF4-FFF2-40B4-BE49-F238E27FC236}">
                <a16:creationId xmlns:a16="http://schemas.microsoft.com/office/drawing/2014/main" id="{6B6C1FB3-1C3E-4EDD-8DC7-772C421A6F5B}"/>
              </a:ext>
            </a:extLst>
          </p:cNvPr>
          <p:cNvSpPr/>
          <p:nvPr/>
        </p:nvSpPr>
        <p:spPr>
          <a:xfrm>
            <a:off x="838200" y="531413"/>
            <a:ext cx="71437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Prompt" panose="00000500000000000000" pitchFamily="2" charset="-34"/>
                <a:cs typeface="Prompt" panose="00000500000000000000" pitchFamily="2" charset="-34"/>
              </a:rPr>
              <a:t>1</a:t>
            </a:r>
          </a:p>
        </p:txBody>
      </p:sp>
      <p:sp>
        <p:nvSpPr>
          <p:cNvPr id="5" name="TextBox 4">
            <a:extLst>
              <a:ext uri="{FF2B5EF4-FFF2-40B4-BE49-F238E27FC236}">
                <a16:creationId xmlns:a16="http://schemas.microsoft.com/office/drawing/2014/main" id="{256E8CE2-5B23-44DD-B18E-33FACDBA551D}"/>
              </a:ext>
            </a:extLst>
          </p:cNvPr>
          <p:cNvSpPr txBox="1"/>
          <p:nvPr/>
        </p:nvSpPr>
        <p:spPr>
          <a:xfrm>
            <a:off x="9997401" y="6442611"/>
            <a:ext cx="1127464" cy="25391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1050" dirty="0"/>
              <a:t>Rev00-05/10/22</a:t>
            </a:r>
            <a:endParaRPr lang="th-TH" sz="1050" dirty="0"/>
          </a:p>
        </p:txBody>
      </p:sp>
    </p:spTree>
    <p:extLst>
      <p:ext uri="{BB962C8B-B14F-4D97-AF65-F5344CB8AC3E}">
        <p14:creationId xmlns:p14="http://schemas.microsoft.com/office/powerpoint/2010/main" val="1264738958"/>
      </p:ext>
    </p:extLst>
  </p:cSld>
  <p:clrMapOvr>
    <a:masterClrMapping/>
  </p:clrMapOvr>
</p:sld>
</file>

<file path=ppt/theme/theme1.xml><?xml version="1.0" encoding="utf-8"?>
<a:theme xmlns:a="http://schemas.openxmlformats.org/drawingml/2006/main" name="CP AXTRA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P AXTRA Theme" id="{E3D62AF8-DDE1-40D6-81EE-797DC44E1CD9}" vid="{5726D85B-AD4F-42DD-BC8A-C9CC52AD69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8929FA36A267E47A2212DBF607FA162" ma:contentTypeVersion="4" ma:contentTypeDescription="Create a new document." ma:contentTypeScope="" ma:versionID="12b3fafe51032f1112528daa3f2899be">
  <xsd:schema xmlns:xsd="http://www.w3.org/2001/XMLSchema" xmlns:xs="http://www.w3.org/2001/XMLSchema" xmlns:p="http://schemas.microsoft.com/office/2006/metadata/properties" xmlns:ns2="e99e6c10-1ff0-4203-ada9-74a7478da6ef" targetNamespace="http://schemas.microsoft.com/office/2006/metadata/properties" ma:root="true" ma:fieldsID="0751c1837eca851936946263bf0deacc" ns2:_="">
    <xsd:import namespace="e99e6c10-1ff0-4203-ada9-74a7478da6e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9e6c10-1ff0-4203-ada9-74a7478da6e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975821-ED05-4EDA-BC61-2D19BC703265}">
  <ds:schemaRefs>
    <ds:schemaRef ds:uri="http://schemas.microsoft.com/sharepoint/v3/contenttype/forms"/>
  </ds:schemaRefs>
</ds:datastoreItem>
</file>

<file path=customXml/itemProps2.xml><?xml version="1.0" encoding="utf-8"?>
<ds:datastoreItem xmlns:ds="http://schemas.openxmlformats.org/officeDocument/2006/customXml" ds:itemID="{31CBF788-5301-46D1-AB42-022C495002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9e6c10-1ff0-4203-ada9-74a7478da6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292487-D9A4-47B0-8B3A-EE2A9EB28129}">
  <ds:schemaRefs>
    <ds:schemaRef ds:uri="http://purl.org/dc/elements/1.1/"/>
    <ds:schemaRef ds:uri="http://schemas.microsoft.com/office/infopath/2007/PartnerControls"/>
    <ds:schemaRef ds:uri="http://www.w3.org/XML/1998/namespace"/>
    <ds:schemaRef ds:uri="http://purl.org/dc/dcmitype/"/>
    <ds:schemaRef ds:uri="http://schemas.microsoft.com/office/2006/documentManagement/types"/>
    <ds:schemaRef ds:uri="http://schemas.microsoft.com/office/2006/metadata/properties"/>
    <ds:schemaRef ds:uri="http://schemas.openxmlformats.org/package/2006/metadata/core-properties"/>
    <ds:schemaRef ds:uri="e99e6c10-1ff0-4203-ada9-74a7478da6ef"/>
    <ds:schemaRef ds:uri="http://purl.org/dc/terms/"/>
  </ds:schemaRefs>
</ds:datastoreItem>
</file>

<file path=docProps/app.xml><?xml version="1.0" encoding="utf-8"?>
<Properties xmlns="http://schemas.openxmlformats.org/officeDocument/2006/extended-properties" xmlns:vt="http://schemas.openxmlformats.org/officeDocument/2006/docPropsVTypes">
  <Template>blank</Template>
  <TotalTime>17417</TotalTime>
  <Words>2530</Words>
  <Application>Microsoft Office PowerPoint</Application>
  <PresentationFormat>Widescreen</PresentationFormat>
  <Paragraphs>461</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CP AXTRA Theme</vt:lpstr>
      <vt:lpstr>Procurement Policy &amp; Procedure</vt:lpstr>
      <vt:lpstr>Procurement Organization</vt:lpstr>
      <vt:lpstr>Executive Summary</vt:lpstr>
      <vt:lpstr>Macro Process flow for GSNFR</vt:lpstr>
      <vt:lpstr>Procurement Process Flow</vt:lpstr>
      <vt:lpstr>PowerPoint Presentation</vt:lpstr>
      <vt:lpstr>PowerPoint Presentation</vt:lpstr>
      <vt:lpstr>      Approve Vendor List (AVL)</vt:lpstr>
      <vt:lpstr>      Pre- Qualification</vt:lpstr>
      <vt:lpstr>      Adding New Vendor Process</vt:lpstr>
      <vt:lpstr>PowerPoint Presentation</vt:lpstr>
      <vt:lpstr>PowerPoint Presentation</vt:lpstr>
      <vt:lpstr>PowerPoint Presentation</vt:lpstr>
      <vt:lpstr>PowerPoint Presentation</vt:lpstr>
      <vt:lpstr>       Definition</vt:lpstr>
      <vt:lpstr>       Sourcing Process</vt:lpstr>
      <vt:lpstr>       Sourcing Process</vt:lpstr>
      <vt:lpstr>PowerPoint Presentation</vt:lpstr>
      <vt:lpstr>PowerPoint Presentation</vt:lpstr>
      <vt:lpstr>        Procurement Sourcing – Sourcing     Exception Approval (SEA)</vt:lpstr>
      <vt:lpstr>PowerPoint Presentation</vt:lpstr>
      <vt:lpstr>      Awarding Criteria</vt:lpstr>
      <vt:lpstr>      Proposal Award as Capability</vt:lpstr>
      <vt:lpstr>Awarding</vt:lpstr>
      <vt:lpstr>PowerPoint Presentation</vt:lpstr>
      <vt:lpstr>      Delegation Of Authority (DoA)</vt:lpstr>
      <vt:lpstr>PowerPoint Presentation</vt:lpstr>
      <vt:lpstr>PowerPoint Presentation</vt:lpstr>
      <vt:lpstr>PowerPoint Presentation</vt:lpstr>
      <vt:lpstr>      Contract</vt:lpstr>
      <vt:lpstr>      Contract Type</vt:lpstr>
      <vt:lpstr> Co Contract Execution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Kritchakorn Leekulwong</dc:creator>
  <cp:lastModifiedBy>Arisara Thienkarojanakul</cp:lastModifiedBy>
  <cp:revision>44</cp:revision>
  <cp:lastPrinted>2022-08-18T07:05:44Z</cp:lastPrinted>
  <dcterms:created xsi:type="dcterms:W3CDTF">2022-08-16T01:31:45Z</dcterms:created>
  <dcterms:modified xsi:type="dcterms:W3CDTF">2024-11-29T01:21:24Z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0x01010038929FA36A267E47A2212DBF607FA162</vt:lpwstr>
  </property>
</Properties>
</file>