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56" r:id="rId5"/>
    <p:sldId id="873" r:id="rId6"/>
    <p:sldId id="868" r:id="rId7"/>
    <p:sldId id="859" r:id="rId8"/>
    <p:sldId id="857" r:id="rId9"/>
    <p:sldId id="864" r:id="rId10"/>
    <p:sldId id="862" r:id="rId11"/>
    <p:sldId id="863" r:id="rId12"/>
    <p:sldId id="852" r:id="rId13"/>
    <p:sldId id="865" r:id="rId14"/>
    <p:sldId id="855" r:id="rId15"/>
    <p:sldId id="856" r:id="rId16"/>
    <p:sldId id="875" r:id="rId17"/>
    <p:sldId id="874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9" r:id="rId27"/>
    <p:sldId id="280" r:id="rId28"/>
    <p:sldId id="281" r:id="rId29"/>
    <p:sldId id="283" r:id="rId30"/>
    <p:sldId id="282" r:id="rId31"/>
    <p:sldId id="284" r:id="rId32"/>
    <p:sldId id="26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CB3"/>
    <a:srgbClr val="50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88"/>
  </p:normalViewPr>
  <p:slideViewPr>
    <p:cSldViewPr snapToGrid="0" snapToObjects="1">
      <p:cViewPr varScale="1">
        <p:scale>
          <a:sx n="66" d="100"/>
          <a:sy n="66" d="100"/>
        </p:scale>
        <p:origin x="668" y="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athamon Sookhjinda" userId="3ef5cf54-c929-48bd-ae1f-fe01300dfa98" providerId="ADAL" clId="{F892B53F-B718-4CF9-B7C2-C0CED93F81BC}"/>
    <pc:docChg chg="undo custSel addSld modSld">
      <pc:chgData name="Yanathamon Sookhjinda" userId="3ef5cf54-c929-48bd-ae1f-fe01300dfa98" providerId="ADAL" clId="{F892B53F-B718-4CF9-B7C2-C0CED93F81BC}" dt="2024-10-18T02:43:01.462" v="785" actId="113"/>
      <pc:docMkLst>
        <pc:docMk/>
      </pc:docMkLst>
      <pc:sldChg chg="addSp delSp modSp mod">
        <pc:chgData name="Yanathamon Sookhjinda" userId="3ef5cf54-c929-48bd-ae1f-fe01300dfa98" providerId="ADAL" clId="{F892B53F-B718-4CF9-B7C2-C0CED93F81BC}" dt="2024-09-24T02:53:16.705" v="12" actId="1076"/>
        <pc:sldMkLst>
          <pc:docMk/>
          <pc:sldMk cId="1443035885" sldId="866"/>
        </pc:sldMkLst>
        <pc:spChg chg="del">
          <ac:chgData name="Yanathamon Sookhjinda" userId="3ef5cf54-c929-48bd-ae1f-fe01300dfa98" providerId="ADAL" clId="{F892B53F-B718-4CF9-B7C2-C0CED93F81BC}" dt="2024-09-24T02:47:29.625" v="3" actId="478"/>
          <ac:spMkLst>
            <pc:docMk/>
            <pc:sldMk cId="1443035885" sldId="866"/>
            <ac:spMk id="2" creationId="{D1833091-7799-40F1-B994-F67B43A55FC2}"/>
          </ac:spMkLst>
        </pc:spChg>
        <pc:spChg chg="del">
          <ac:chgData name="Yanathamon Sookhjinda" userId="3ef5cf54-c929-48bd-ae1f-fe01300dfa98" providerId="ADAL" clId="{F892B53F-B718-4CF9-B7C2-C0CED93F81BC}" dt="2024-09-24T02:47:31.101" v="4" actId="478"/>
          <ac:spMkLst>
            <pc:docMk/>
            <pc:sldMk cId="1443035885" sldId="866"/>
            <ac:spMk id="3" creationId="{9B649540-4A86-46DF-8564-2DFEE8EC01F2}"/>
          </ac:spMkLst>
        </pc:spChg>
        <pc:spChg chg="add del mod">
          <ac:chgData name="Yanathamon Sookhjinda" userId="3ef5cf54-c929-48bd-ae1f-fe01300dfa98" providerId="ADAL" clId="{F892B53F-B718-4CF9-B7C2-C0CED93F81BC}" dt="2024-09-24T02:47:16.897" v="1" actId="478"/>
          <ac:spMkLst>
            <pc:docMk/>
            <pc:sldMk cId="1443035885" sldId="866"/>
            <ac:spMk id="5" creationId="{2E0C41FC-B9E6-4488-B088-8CFF1B35B371}"/>
          </ac:spMkLst>
        </pc:spChg>
        <pc:graphicFrameChg chg="add del mod">
          <ac:chgData name="Yanathamon Sookhjinda" userId="3ef5cf54-c929-48bd-ae1f-fe01300dfa98" providerId="ADAL" clId="{F892B53F-B718-4CF9-B7C2-C0CED93F81BC}" dt="2024-09-24T02:47:16.897" v="1" actId="478"/>
          <ac:graphicFrameMkLst>
            <pc:docMk/>
            <pc:sldMk cId="1443035885" sldId="866"/>
            <ac:graphicFrameMk id="4" creationId="{66DFDED7-187B-438D-B383-4C848E193ED8}"/>
          </ac:graphicFrameMkLst>
        </pc:graphicFrameChg>
        <pc:picChg chg="add del mod">
          <ac:chgData name="Yanathamon Sookhjinda" userId="3ef5cf54-c929-48bd-ae1f-fe01300dfa98" providerId="ADAL" clId="{F892B53F-B718-4CF9-B7C2-C0CED93F81BC}" dt="2024-09-24T02:47:40.594" v="7" actId="478"/>
          <ac:picMkLst>
            <pc:docMk/>
            <pc:sldMk cId="1443035885" sldId="866"/>
            <ac:picMk id="6" creationId="{86D76C7C-0F5E-4404-974C-3713D51839B0}"/>
          </ac:picMkLst>
        </pc:picChg>
        <pc:picChg chg="add mod">
          <ac:chgData name="Yanathamon Sookhjinda" userId="3ef5cf54-c929-48bd-ae1f-fe01300dfa98" providerId="ADAL" clId="{F892B53F-B718-4CF9-B7C2-C0CED93F81BC}" dt="2024-09-24T02:53:16.705" v="12" actId="1076"/>
          <ac:picMkLst>
            <pc:docMk/>
            <pc:sldMk cId="1443035885" sldId="866"/>
            <ac:picMk id="7" creationId="{6A5AC9BF-631A-417F-9E5B-B656DE668E4D}"/>
          </ac:picMkLst>
        </pc:picChg>
      </pc:sldChg>
      <pc:sldChg chg="addSp delSp modSp mod delAnim modAnim">
        <pc:chgData name="Yanathamon Sookhjinda" userId="3ef5cf54-c929-48bd-ae1f-fe01300dfa98" providerId="ADAL" clId="{F892B53F-B718-4CF9-B7C2-C0CED93F81BC}" dt="2024-10-04T04:03:17.720" v="629" actId="167"/>
        <pc:sldMkLst>
          <pc:docMk/>
          <pc:sldMk cId="3551938668" sldId="868"/>
        </pc:sldMkLst>
        <pc:spChg chg="del mod">
          <ac:chgData name="Yanathamon Sookhjinda" userId="3ef5cf54-c929-48bd-ae1f-fe01300dfa98" providerId="ADAL" clId="{F892B53F-B718-4CF9-B7C2-C0CED93F81BC}" dt="2024-10-04T03:55:17.115" v="543" actId="478"/>
          <ac:spMkLst>
            <pc:docMk/>
            <pc:sldMk cId="3551938668" sldId="868"/>
            <ac:spMk id="5" creationId="{76A66FEA-942A-4AEC-93C3-E87BF8A8A46A}"/>
          </ac:spMkLst>
        </pc:spChg>
        <pc:spChg chg="del mod">
          <ac:chgData name="Yanathamon Sookhjinda" userId="3ef5cf54-c929-48bd-ae1f-fe01300dfa98" providerId="ADAL" clId="{F892B53F-B718-4CF9-B7C2-C0CED93F81BC}" dt="2024-10-04T03:55:14.875" v="542" actId="478"/>
          <ac:spMkLst>
            <pc:docMk/>
            <pc:sldMk cId="3551938668" sldId="868"/>
            <ac:spMk id="12" creationId="{9A9F08C3-36DD-40F9-8E13-1E9FC0F7196E}"/>
          </ac:spMkLst>
        </pc:spChg>
        <pc:spChg chg="mod">
          <ac:chgData name="Yanathamon Sookhjinda" userId="3ef5cf54-c929-48bd-ae1f-fe01300dfa98" providerId="ADAL" clId="{F892B53F-B718-4CF9-B7C2-C0CED93F81BC}" dt="2024-10-04T03:46:36.955" v="474" actId="1076"/>
          <ac:spMkLst>
            <pc:docMk/>
            <pc:sldMk cId="3551938668" sldId="868"/>
            <ac:spMk id="44" creationId="{4A2DD20B-7329-4FE6-9949-F50C049B81F9}"/>
          </ac:spMkLst>
        </pc:spChg>
        <pc:spChg chg="add del mod">
          <ac:chgData name="Yanathamon Sookhjinda" userId="3ef5cf54-c929-48bd-ae1f-fe01300dfa98" providerId="ADAL" clId="{F892B53F-B718-4CF9-B7C2-C0CED93F81BC}" dt="2024-10-04T03:43:40.984" v="446"/>
          <ac:spMkLst>
            <pc:docMk/>
            <pc:sldMk cId="3551938668" sldId="868"/>
            <ac:spMk id="47" creationId="{94F9CD3B-4EDF-4044-868D-CAEDE7179896}"/>
          </ac:spMkLst>
        </pc:spChg>
        <pc:spChg chg="mod">
          <ac:chgData name="Yanathamon Sookhjinda" userId="3ef5cf54-c929-48bd-ae1f-fe01300dfa98" providerId="ADAL" clId="{F892B53F-B718-4CF9-B7C2-C0CED93F81BC}" dt="2024-10-04T03:53:21.034" v="531" actId="1076"/>
          <ac:spMkLst>
            <pc:docMk/>
            <pc:sldMk cId="3551938668" sldId="868"/>
            <ac:spMk id="52" creationId="{77E269D9-566C-4896-B974-56104123E243}"/>
          </ac:spMkLst>
        </pc:spChg>
        <pc:spChg chg="add mod">
          <ac:chgData name="Yanathamon Sookhjinda" userId="3ef5cf54-c929-48bd-ae1f-fe01300dfa98" providerId="ADAL" clId="{F892B53F-B718-4CF9-B7C2-C0CED93F81BC}" dt="2024-10-04T03:58:15.579" v="577" actId="692"/>
          <ac:spMkLst>
            <pc:docMk/>
            <pc:sldMk cId="3551938668" sldId="868"/>
            <ac:spMk id="54" creationId="{EFB2AAD1-EA04-4219-8E25-133C14232FB5}"/>
          </ac:spMkLst>
        </pc:spChg>
        <pc:spChg chg="mod">
          <ac:chgData name="Yanathamon Sookhjinda" userId="3ef5cf54-c929-48bd-ae1f-fe01300dfa98" providerId="ADAL" clId="{F892B53F-B718-4CF9-B7C2-C0CED93F81BC}" dt="2024-10-04T03:58:33.644" v="581" actId="692"/>
          <ac:spMkLst>
            <pc:docMk/>
            <pc:sldMk cId="3551938668" sldId="868"/>
            <ac:spMk id="60" creationId="{F7C7B946-878B-470E-8A6B-FA7B29CCC255}"/>
          </ac:spMkLst>
        </pc:spChg>
        <pc:spChg chg="mod">
          <ac:chgData name="Yanathamon Sookhjinda" userId="3ef5cf54-c929-48bd-ae1f-fe01300dfa98" providerId="ADAL" clId="{F892B53F-B718-4CF9-B7C2-C0CED93F81BC}" dt="2024-10-04T03:58:42.601" v="583" actId="692"/>
          <ac:spMkLst>
            <pc:docMk/>
            <pc:sldMk cId="3551938668" sldId="868"/>
            <ac:spMk id="65" creationId="{13FCA0F2-1530-4A9F-B8C4-E4081E47B8B9}"/>
          </ac:spMkLst>
        </pc:spChg>
        <pc:spChg chg="mod">
          <ac:chgData name="Yanathamon Sookhjinda" userId="3ef5cf54-c929-48bd-ae1f-fe01300dfa98" providerId="ADAL" clId="{F892B53F-B718-4CF9-B7C2-C0CED93F81BC}" dt="2024-10-04T03:58:49.144" v="585" actId="692"/>
          <ac:spMkLst>
            <pc:docMk/>
            <pc:sldMk cId="3551938668" sldId="868"/>
            <ac:spMk id="68" creationId="{1FE83076-482C-4AE5-8154-450A4175D2B0}"/>
          </ac:spMkLst>
        </pc:spChg>
        <pc:spChg chg="mod">
          <ac:chgData name="Yanathamon Sookhjinda" userId="3ef5cf54-c929-48bd-ae1f-fe01300dfa98" providerId="ADAL" clId="{F892B53F-B718-4CF9-B7C2-C0CED93F81BC}" dt="2024-10-04T03:59:15.403" v="586"/>
          <ac:spMkLst>
            <pc:docMk/>
            <pc:sldMk cId="3551938668" sldId="868"/>
            <ac:spMk id="91" creationId="{21D4DE4E-DF4D-4088-A400-26917DEA2EE7}"/>
          </ac:spMkLst>
        </pc:spChg>
        <pc:spChg chg="mod">
          <ac:chgData name="Yanathamon Sookhjinda" userId="3ef5cf54-c929-48bd-ae1f-fe01300dfa98" providerId="ADAL" clId="{F892B53F-B718-4CF9-B7C2-C0CED93F81BC}" dt="2024-10-04T03:59:15.403" v="586"/>
          <ac:spMkLst>
            <pc:docMk/>
            <pc:sldMk cId="3551938668" sldId="868"/>
            <ac:spMk id="94" creationId="{05DB4DEB-5F01-434D-9DB1-6B728F196D09}"/>
          </ac:spMkLst>
        </pc:spChg>
        <pc:spChg chg="mod">
          <ac:chgData name="Yanathamon Sookhjinda" userId="3ef5cf54-c929-48bd-ae1f-fe01300dfa98" providerId="ADAL" clId="{F892B53F-B718-4CF9-B7C2-C0CED93F81BC}" dt="2024-10-04T03:59:15.403" v="586"/>
          <ac:spMkLst>
            <pc:docMk/>
            <pc:sldMk cId="3551938668" sldId="868"/>
            <ac:spMk id="97" creationId="{8541ACA1-EE2E-44AE-8394-E642A1226D43}"/>
          </ac:spMkLst>
        </pc:spChg>
        <pc:spChg chg="mod">
          <ac:chgData name="Yanathamon Sookhjinda" userId="3ef5cf54-c929-48bd-ae1f-fe01300dfa98" providerId="ADAL" clId="{F892B53F-B718-4CF9-B7C2-C0CED93F81BC}" dt="2024-10-04T03:59:15.403" v="586"/>
          <ac:spMkLst>
            <pc:docMk/>
            <pc:sldMk cId="3551938668" sldId="868"/>
            <ac:spMk id="108" creationId="{3408FA42-E03B-4312-B7BD-73EDDF25E95C}"/>
          </ac:spMkLst>
        </pc:spChg>
        <pc:spChg chg="add mod ord">
          <ac:chgData name="Yanathamon Sookhjinda" userId="3ef5cf54-c929-48bd-ae1f-fe01300dfa98" providerId="ADAL" clId="{F892B53F-B718-4CF9-B7C2-C0CED93F81BC}" dt="2024-10-04T04:03:17.720" v="629" actId="167"/>
          <ac:spMkLst>
            <pc:docMk/>
            <pc:sldMk cId="3551938668" sldId="868"/>
            <ac:spMk id="131" creationId="{697AC8CD-FA14-485D-AB9F-D6890E91B36E}"/>
          </ac:spMkLst>
        </pc:spChg>
        <pc:spChg chg="add mod ord">
          <ac:chgData name="Yanathamon Sookhjinda" userId="3ef5cf54-c929-48bd-ae1f-fe01300dfa98" providerId="ADAL" clId="{F892B53F-B718-4CF9-B7C2-C0CED93F81BC}" dt="2024-10-04T04:03:17.720" v="629" actId="167"/>
          <ac:spMkLst>
            <pc:docMk/>
            <pc:sldMk cId="3551938668" sldId="868"/>
            <ac:spMk id="132" creationId="{CD9412E0-460A-4D58-88BD-D6701E0224D6}"/>
          </ac:spMkLst>
        </pc:spChg>
        <pc:grpChg chg="add mod">
          <ac:chgData name="Yanathamon Sookhjinda" userId="3ef5cf54-c929-48bd-ae1f-fe01300dfa98" providerId="ADAL" clId="{F892B53F-B718-4CF9-B7C2-C0CED93F81BC}" dt="2024-10-04T03:46:06.008" v="467" actId="1076"/>
          <ac:grpSpMkLst>
            <pc:docMk/>
            <pc:sldMk cId="3551938668" sldId="868"/>
            <ac:grpSpMk id="3" creationId="{D8400641-164A-4EFE-9036-831214B9E8BC}"/>
          </ac:grpSpMkLst>
        </pc:grpChg>
        <pc:grpChg chg="mod">
          <ac:chgData name="Yanathamon Sookhjinda" userId="3ef5cf54-c929-48bd-ae1f-fe01300dfa98" providerId="ADAL" clId="{F892B53F-B718-4CF9-B7C2-C0CED93F81BC}" dt="2024-10-04T04:01:31.321" v="612" actId="1076"/>
          <ac:grpSpMkLst>
            <pc:docMk/>
            <pc:sldMk cId="3551938668" sldId="868"/>
            <ac:grpSpMk id="13" creationId="{06A4DDFA-FADD-4CE1-8673-A9D9A6A1FF22}"/>
          </ac:grpSpMkLst>
        </pc:grpChg>
        <pc:grpChg chg="mod">
          <ac:chgData name="Yanathamon Sookhjinda" userId="3ef5cf54-c929-48bd-ae1f-fe01300dfa98" providerId="ADAL" clId="{F892B53F-B718-4CF9-B7C2-C0CED93F81BC}" dt="2024-10-04T03:59:30.978" v="588" actId="1076"/>
          <ac:grpSpMkLst>
            <pc:docMk/>
            <pc:sldMk cId="3551938668" sldId="868"/>
            <ac:grpSpMk id="14" creationId="{4AB3F74A-044D-4DFB-B355-612CC9515990}"/>
          </ac:grpSpMkLst>
        </pc:grpChg>
        <pc:grpChg chg="add mod">
          <ac:chgData name="Yanathamon Sookhjinda" userId="3ef5cf54-c929-48bd-ae1f-fe01300dfa98" providerId="ADAL" clId="{F892B53F-B718-4CF9-B7C2-C0CED93F81BC}" dt="2024-10-04T03:58:27.619" v="579" actId="207"/>
          <ac:grpSpMkLst>
            <pc:docMk/>
            <pc:sldMk cId="3551938668" sldId="868"/>
            <ac:grpSpMk id="57" creationId="{04676A84-9752-4E81-BCC6-2A9020EFDF3A}"/>
          </ac:grpSpMkLst>
        </pc:grpChg>
        <pc:grpChg chg="add mod">
          <ac:chgData name="Yanathamon Sookhjinda" userId="3ef5cf54-c929-48bd-ae1f-fe01300dfa98" providerId="ADAL" clId="{F892B53F-B718-4CF9-B7C2-C0CED93F81BC}" dt="2024-10-04T03:51:16.433" v="503" actId="1076"/>
          <ac:grpSpMkLst>
            <pc:docMk/>
            <pc:sldMk cId="3551938668" sldId="868"/>
            <ac:grpSpMk id="62" creationId="{86F1CF2D-9F2D-4794-8EA4-38457186421D}"/>
          </ac:grpSpMkLst>
        </pc:grpChg>
        <pc:grpChg chg="add mod">
          <ac:chgData name="Yanathamon Sookhjinda" userId="3ef5cf54-c929-48bd-ae1f-fe01300dfa98" providerId="ADAL" clId="{F892B53F-B718-4CF9-B7C2-C0CED93F81BC}" dt="2024-10-04T03:51:34.109" v="506" actId="1076"/>
          <ac:grpSpMkLst>
            <pc:docMk/>
            <pc:sldMk cId="3551938668" sldId="868"/>
            <ac:grpSpMk id="67" creationId="{97DB822E-1DBC-4550-8D82-34BCBD1F2553}"/>
          </ac:grpSpMkLst>
        </pc:grpChg>
        <pc:grpChg chg="add mod">
          <ac:chgData name="Yanathamon Sookhjinda" userId="3ef5cf54-c929-48bd-ae1f-fe01300dfa98" providerId="ADAL" clId="{F892B53F-B718-4CF9-B7C2-C0CED93F81BC}" dt="2024-10-04T03:59:27.603" v="587" actId="1076"/>
          <ac:grpSpMkLst>
            <pc:docMk/>
            <pc:sldMk cId="3551938668" sldId="868"/>
            <ac:grpSpMk id="89" creationId="{1EDB2E05-8970-4632-A425-D4445347D3FA}"/>
          </ac:grpSpMkLst>
        </pc:grpChg>
        <pc:grpChg chg="add mod">
          <ac:chgData name="Yanathamon Sookhjinda" userId="3ef5cf54-c929-48bd-ae1f-fe01300dfa98" providerId="ADAL" clId="{F892B53F-B718-4CF9-B7C2-C0CED93F81BC}" dt="2024-10-04T03:59:27.603" v="587" actId="1076"/>
          <ac:grpSpMkLst>
            <pc:docMk/>
            <pc:sldMk cId="3551938668" sldId="868"/>
            <ac:grpSpMk id="93" creationId="{A007791F-6E5C-44B2-94FE-A7D000ECC4ED}"/>
          </ac:grpSpMkLst>
        </pc:grpChg>
        <pc:grpChg chg="add mod">
          <ac:chgData name="Yanathamon Sookhjinda" userId="3ef5cf54-c929-48bd-ae1f-fe01300dfa98" providerId="ADAL" clId="{F892B53F-B718-4CF9-B7C2-C0CED93F81BC}" dt="2024-10-04T03:59:27.603" v="587" actId="1076"/>
          <ac:grpSpMkLst>
            <pc:docMk/>
            <pc:sldMk cId="3551938668" sldId="868"/>
            <ac:grpSpMk id="96" creationId="{F64E5B32-05EC-4986-B1A5-4D7A85C55C94}"/>
          </ac:grpSpMkLst>
        </pc:grpChg>
        <pc:grpChg chg="add mod">
          <ac:chgData name="Yanathamon Sookhjinda" userId="3ef5cf54-c929-48bd-ae1f-fe01300dfa98" providerId="ADAL" clId="{F892B53F-B718-4CF9-B7C2-C0CED93F81BC}" dt="2024-10-04T03:59:27.603" v="587" actId="1076"/>
          <ac:grpSpMkLst>
            <pc:docMk/>
            <pc:sldMk cId="3551938668" sldId="868"/>
            <ac:grpSpMk id="101" creationId="{CE1E1367-4E92-4178-93CC-9969CBE6C02D}"/>
          </ac:grpSpMkLst>
        </pc:grpChg>
        <pc:picChg chg="add mod ord">
          <ac:chgData name="Yanathamon Sookhjinda" userId="3ef5cf54-c929-48bd-ae1f-fe01300dfa98" providerId="ADAL" clId="{F892B53F-B718-4CF9-B7C2-C0CED93F81BC}" dt="2024-10-04T03:58:15.579" v="577" actId="692"/>
          <ac:picMkLst>
            <pc:docMk/>
            <pc:sldMk cId="3551938668" sldId="868"/>
            <ac:picMk id="50" creationId="{9B60FAE5-1726-4D14-82EA-EEAC3263A44C}"/>
          </ac:picMkLst>
        </pc:picChg>
        <pc:picChg chg="mod">
          <ac:chgData name="Yanathamon Sookhjinda" userId="3ef5cf54-c929-48bd-ae1f-fe01300dfa98" providerId="ADAL" clId="{F892B53F-B718-4CF9-B7C2-C0CED93F81BC}" dt="2024-10-04T03:58:33.644" v="581" actId="692"/>
          <ac:picMkLst>
            <pc:docMk/>
            <pc:sldMk cId="3551938668" sldId="868"/>
            <ac:picMk id="61" creationId="{093987BD-EB41-4E85-9B8C-A2721614EF22}"/>
          </ac:picMkLst>
        </pc:picChg>
        <pc:picChg chg="mod">
          <ac:chgData name="Yanathamon Sookhjinda" userId="3ef5cf54-c929-48bd-ae1f-fe01300dfa98" providerId="ADAL" clId="{F892B53F-B718-4CF9-B7C2-C0CED93F81BC}" dt="2024-10-04T03:58:42.601" v="583" actId="692"/>
          <ac:picMkLst>
            <pc:docMk/>
            <pc:sldMk cId="3551938668" sldId="868"/>
            <ac:picMk id="66" creationId="{0E00A16F-8981-4B75-B543-5751A37A1943}"/>
          </ac:picMkLst>
        </pc:picChg>
        <pc:picChg chg="mod">
          <ac:chgData name="Yanathamon Sookhjinda" userId="3ef5cf54-c929-48bd-ae1f-fe01300dfa98" providerId="ADAL" clId="{F892B53F-B718-4CF9-B7C2-C0CED93F81BC}" dt="2024-10-04T03:58:49.144" v="585" actId="692"/>
          <ac:picMkLst>
            <pc:docMk/>
            <pc:sldMk cId="3551938668" sldId="868"/>
            <ac:picMk id="69" creationId="{334200E1-428C-42C7-85EB-8156979077F0}"/>
          </ac:picMkLst>
        </pc:picChg>
        <pc:picChg chg="mod">
          <ac:chgData name="Yanathamon Sookhjinda" userId="3ef5cf54-c929-48bd-ae1f-fe01300dfa98" providerId="ADAL" clId="{F892B53F-B718-4CF9-B7C2-C0CED93F81BC}" dt="2024-10-04T03:59:15.403" v="586"/>
          <ac:picMkLst>
            <pc:docMk/>
            <pc:sldMk cId="3551938668" sldId="868"/>
            <ac:picMk id="92" creationId="{8AB82DCA-D002-42C0-A040-51AE66F65F65}"/>
          </ac:picMkLst>
        </pc:picChg>
        <pc:picChg chg="mod">
          <ac:chgData name="Yanathamon Sookhjinda" userId="3ef5cf54-c929-48bd-ae1f-fe01300dfa98" providerId="ADAL" clId="{F892B53F-B718-4CF9-B7C2-C0CED93F81BC}" dt="2024-10-04T03:59:15.403" v="586"/>
          <ac:picMkLst>
            <pc:docMk/>
            <pc:sldMk cId="3551938668" sldId="868"/>
            <ac:picMk id="95" creationId="{4554BA94-67B2-43F2-833D-3B1779700DC5}"/>
          </ac:picMkLst>
        </pc:picChg>
        <pc:picChg chg="mod">
          <ac:chgData name="Yanathamon Sookhjinda" userId="3ef5cf54-c929-48bd-ae1f-fe01300dfa98" providerId="ADAL" clId="{F892B53F-B718-4CF9-B7C2-C0CED93F81BC}" dt="2024-10-04T03:59:15.403" v="586"/>
          <ac:picMkLst>
            <pc:docMk/>
            <pc:sldMk cId="3551938668" sldId="868"/>
            <ac:picMk id="98" creationId="{B9A4D718-B0F2-4575-AB3F-41E9783F81E6}"/>
          </ac:picMkLst>
        </pc:picChg>
        <pc:picChg chg="mod">
          <ac:chgData name="Yanathamon Sookhjinda" userId="3ef5cf54-c929-48bd-ae1f-fe01300dfa98" providerId="ADAL" clId="{F892B53F-B718-4CF9-B7C2-C0CED93F81BC}" dt="2024-10-04T03:59:15.403" v="586"/>
          <ac:picMkLst>
            <pc:docMk/>
            <pc:sldMk cId="3551938668" sldId="868"/>
            <ac:picMk id="113" creationId="{9FFF70E0-53A7-455A-BB4E-61804AA9AB5D}"/>
          </ac:picMkLst>
        </pc:picChg>
        <pc:cxnChg chg="add del mod">
          <ac:chgData name="Yanathamon Sookhjinda" userId="3ef5cf54-c929-48bd-ae1f-fe01300dfa98" providerId="ADAL" clId="{F892B53F-B718-4CF9-B7C2-C0CED93F81BC}" dt="2024-10-04T03:47:36.062" v="479" actId="478"/>
          <ac:cxnSpMkLst>
            <pc:docMk/>
            <pc:sldMk cId="3551938668" sldId="868"/>
            <ac:cxnSpMk id="7" creationId="{8FFE3DA0-2A61-4C85-BCE0-C72C2057894C}"/>
          </ac:cxnSpMkLst>
        </pc:cxnChg>
        <pc:cxnChg chg="add del mod">
          <ac:chgData name="Yanathamon Sookhjinda" userId="3ef5cf54-c929-48bd-ae1f-fe01300dfa98" providerId="ADAL" clId="{F892B53F-B718-4CF9-B7C2-C0CED93F81BC}" dt="2024-10-04T03:52:47.141" v="529" actId="478"/>
          <ac:cxnSpMkLst>
            <pc:docMk/>
            <pc:sldMk cId="3551938668" sldId="868"/>
            <ac:cxnSpMk id="10" creationId="{61DBA4D4-99BC-4CE4-B9CA-06530AF29D4A}"/>
          </ac:cxnSpMkLst>
        </pc:cxnChg>
        <pc:cxnChg chg="add del">
          <ac:chgData name="Yanathamon Sookhjinda" userId="3ef5cf54-c929-48bd-ae1f-fe01300dfa98" providerId="ADAL" clId="{F892B53F-B718-4CF9-B7C2-C0CED93F81BC}" dt="2024-10-04T03:50:12.150" v="497" actId="11529"/>
          <ac:cxnSpMkLst>
            <pc:docMk/>
            <pc:sldMk cId="3551938668" sldId="868"/>
            <ac:cxnSpMk id="19" creationId="{602954A6-0231-4074-950D-B3704FFBC090}"/>
          </ac:cxnSpMkLst>
        </pc:cxnChg>
        <pc:cxnChg chg="add del mod">
          <ac:chgData name="Yanathamon Sookhjinda" userId="3ef5cf54-c929-48bd-ae1f-fe01300dfa98" providerId="ADAL" clId="{F892B53F-B718-4CF9-B7C2-C0CED93F81BC}" dt="2024-10-04T03:50:38.644" v="499" actId="11529"/>
          <ac:cxnSpMkLst>
            <pc:docMk/>
            <pc:sldMk cId="3551938668" sldId="868"/>
            <ac:cxnSpMk id="22" creationId="{F48AFFD6-C916-47B5-95A0-1B8527B149E1}"/>
          </ac:cxnSpMkLst>
        </pc:cxnChg>
        <pc:cxnChg chg="add del mod">
          <ac:chgData name="Yanathamon Sookhjinda" userId="3ef5cf54-c929-48bd-ae1f-fe01300dfa98" providerId="ADAL" clId="{F892B53F-B718-4CF9-B7C2-C0CED93F81BC}" dt="2024-10-04T03:52:48.542" v="530" actId="478"/>
          <ac:cxnSpMkLst>
            <pc:docMk/>
            <pc:sldMk cId="3551938668" sldId="868"/>
            <ac:cxnSpMk id="24" creationId="{A9BB1FE4-E6DC-4006-B86D-98C7FFC1CF73}"/>
          </ac:cxnSpMkLst>
        </pc:cxnChg>
        <pc:cxnChg chg="add del mod">
          <ac:chgData name="Yanathamon Sookhjinda" userId="3ef5cf54-c929-48bd-ae1f-fe01300dfa98" providerId="ADAL" clId="{F892B53F-B718-4CF9-B7C2-C0CED93F81BC}" dt="2024-10-04T03:53:43.203" v="534" actId="478"/>
          <ac:cxnSpMkLst>
            <pc:docMk/>
            <pc:sldMk cId="3551938668" sldId="868"/>
            <ac:cxnSpMk id="27" creationId="{148C0FAA-47B4-46A7-9EA1-2C319C1E2E0A}"/>
          </ac:cxnSpMkLst>
        </pc:cxnChg>
        <pc:cxnChg chg="add mod ord">
          <ac:chgData name="Yanathamon Sookhjinda" userId="3ef5cf54-c929-48bd-ae1f-fe01300dfa98" providerId="ADAL" clId="{F892B53F-B718-4CF9-B7C2-C0CED93F81BC}" dt="2024-10-04T03:57:08.436" v="561" actId="692"/>
          <ac:cxnSpMkLst>
            <pc:docMk/>
            <pc:sldMk cId="3551938668" sldId="868"/>
            <ac:cxnSpMk id="30" creationId="{23B74BBC-974A-40C2-A705-E07CC0E5A631}"/>
          </ac:cxnSpMkLst>
        </pc:cxnChg>
        <pc:cxnChg chg="add mod">
          <ac:chgData name="Yanathamon Sookhjinda" userId="3ef5cf54-c929-48bd-ae1f-fe01300dfa98" providerId="ADAL" clId="{F892B53F-B718-4CF9-B7C2-C0CED93F81BC}" dt="2024-10-04T03:57:34.658" v="566" actId="692"/>
          <ac:cxnSpMkLst>
            <pc:docMk/>
            <pc:sldMk cId="3551938668" sldId="868"/>
            <ac:cxnSpMk id="33" creationId="{9D4FEF34-D364-4D49-861B-1D258E008061}"/>
          </ac:cxnSpMkLst>
        </pc:cxnChg>
        <pc:cxnChg chg="add mod">
          <ac:chgData name="Yanathamon Sookhjinda" userId="3ef5cf54-c929-48bd-ae1f-fe01300dfa98" providerId="ADAL" clId="{F892B53F-B718-4CF9-B7C2-C0CED93F81BC}" dt="2024-10-04T03:57:34.658" v="566" actId="692"/>
          <ac:cxnSpMkLst>
            <pc:docMk/>
            <pc:sldMk cId="3551938668" sldId="868"/>
            <ac:cxnSpMk id="36" creationId="{13F54C98-4A7D-4C47-8471-76B265118BE3}"/>
          </ac:cxnSpMkLst>
        </pc:cxnChg>
        <pc:cxnChg chg="add mod">
          <ac:chgData name="Yanathamon Sookhjinda" userId="3ef5cf54-c929-48bd-ae1f-fe01300dfa98" providerId="ADAL" clId="{F892B53F-B718-4CF9-B7C2-C0CED93F81BC}" dt="2024-10-04T03:57:34.658" v="566" actId="692"/>
          <ac:cxnSpMkLst>
            <pc:docMk/>
            <pc:sldMk cId="3551938668" sldId="868"/>
            <ac:cxnSpMk id="40" creationId="{F4ACC8AC-94BD-4880-A0D0-7A9112B6B2E0}"/>
          </ac:cxnSpMkLst>
        </pc:cxnChg>
        <pc:cxnChg chg="add mod">
          <ac:chgData name="Yanathamon Sookhjinda" userId="3ef5cf54-c929-48bd-ae1f-fe01300dfa98" providerId="ADAL" clId="{F892B53F-B718-4CF9-B7C2-C0CED93F81BC}" dt="2024-10-04T03:57:08.436" v="561" actId="692"/>
          <ac:cxnSpMkLst>
            <pc:docMk/>
            <pc:sldMk cId="3551938668" sldId="868"/>
            <ac:cxnSpMk id="71" creationId="{377097A1-5A81-408E-83D8-4CAD91C76FBA}"/>
          </ac:cxnSpMkLst>
        </pc:cxnChg>
        <pc:cxnChg chg="add mod">
          <ac:chgData name="Yanathamon Sookhjinda" userId="3ef5cf54-c929-48bd-ae1f-fe01300dfa98" providerId="ADAL" clId="{F892B53F-B718-4CF9-B7C2-C0CED93F81BC}" dt="2024-10-04T04:02:17.610" v="619" actId="14100"/>
          <ac:cxnSpMkLst>
            <pc:docMk/>
            <pc:sldMk cId="3551938668" sldId="868"/>
            <ac:cxnSpMk id="74" creationId="{E14FEC0C-0995-4672-8551-F27DF858E1EA}"/>
          </ac:cxnSpMkLst>
        </pc:cxnChg>
        <pc:cxnChg chg="add mod">
          <ac:chgData name="Yanathamon Sookhjinda" userId="3ef5cf54-c929-48bd-ae1f-fe01300dfa98" providerId="ADAL" clId="{F892B53F-B718-4CF9-B7C2-C0CED93F81BC}" dt="2024-10-04T03:59:27.603" v="587" actId="1076"/>
          <ac:cxnSpMkLst>
            <pc:docMk/>
            <pc:sldMk cId="3551938668" sldId="868"/>
            <ac:cxnSpMk id="88" creationId="{DB2CEA14-2B14-4C9D-BC85-7A0A9F91B3E3}"/>
          </ac:cxnSpMkLst>
        </pc:cxnChg>
        <pc:cxnChg chg="add mod">
          <ac:chgData name="Yanathamon Sookhjinda" userId="3ef5cf54-c929-48bd-ae1f-fe01300dfa98" providerId="ADAL" clId="{F892B53F-B718-4CF9-B7C2-C0CED93F81BC}" dt="2024-10-04T03:59:27.603" v="587" actId="1076"/>
          <ac:cxnSpMkLst>
            <pc:docMk/>
            <pc:sldMk cId="3551938668" sldId="868"/>
            <ac:cxnSpMk id="114" creationId="{68342985-6724-4BF0-8DED-0D0B119C1259}"/>
          </ac:cxnSpMkLst>
        </pc:cxnChg>
        <pc:cxnChg chg="add mod">
          <ac:chgData name="Yanathamon Sookhjinda" userId="3ef5cf54-c929-48bd-ae1f-fe01300dfa98" providerId="ADAL" clId="{F892B53F-B718-4CF9-B7C2-C0CED93F81BC}" dt="2024-10-04T03:59:27.603" v="587" actId="1076"/>
          <ac:cxnSpMkLst>
            <pc:docMk/>
            <pc:sldMk cId="3551938668" sldId="868"/>
            <ac:cxnSpMk id="115" creationId="{C4E96DC1-B6D1-4BE4-B20F-2564DDEBD186}"/>
          </ac:cxnSpMkLst>
        </pc:cxnChg>
        <pc:cxnChg chg="add mod">
          <ac:chgData name="Yanathamon Sookhjinda" userId="3ef5cf54-c929-48bd-ae1f-fe01300dfa98" providerId="ADAL" clId="{F892B53F-B718-4CF9-B7C2-C0CED93F81BC}" dt="2024-10-04T03:59:27.603" v="587" actId="1076"/>
          <ac:cxnSpMkLst>
            <pc:docMk/>
            <pc:sldMk cId="3551938668" sldId="868"/>
            <ac:cxnSpMk id="116" creationId="{7BC17540-D447-44DD-94B3-D4597CCD2AB5}"/>
          </ac:cxnSpMkLst>
        </pc:cxnChg>
        <pc:cxnChg chg="add mod">
          <ac:chgData name="Yanathamon Sookhjinda" userId="3ef5cf54-c929-48bd-ae1f-fe01300dfa98" providerId="ADAL" clId="{F892B53F-B718-4CF9-B7C2-C0CED93F81BC}" dt="2024-10-04T03:59:27.603" v="587" actId="1076"/>
          <ac:cxnSpMkLst>
            <pc:docMk/>
            <pc:sldMk cId="3551938668" sldId="868"/>
            <ac:cxnSpMk id="117" creationId="{8AB7E3EE-EF50-49E0-86CB-4765CBD4B6A9}"/>
          </ac:cxnSpMkLst>
        </pc:cxnChg>
        <pc:cxnChg chg="add mod">
          <ac:chgData name="Yanathamon Sookhjinda" userId="3ef5cf54-c929-48bd-ae1f-fe01300dfa98" providerId="ADAL" clId="{F892B53F-B718-4CF9-B7C2-C0CED93F81BC}" dt="2024-10-04T04:02:00.469" v="615" actId="14100"/>
          <ac:cxnSpMkLst>
            <pc:docMk/>
            <pc:sldMk cId="3551938668" sldId="868"/>
            <ac:cxnSpMk id="118" creationId="{343F85D1-9DE6-4EB9-B718-9AFBB79D249B}"/>
          </ac:cxnSpMkLst>
        </pc:cxnChg>
        <pc:cxnChg chg="add mod">
          <ac:chgData name="Yanathamon Sookhjinda" userId="3ef5cf54-c929-48bd-ae1f-fe01300dfa98" providerId="ADAL" clId="{F892B53F-B718-4CF9-B7C2-C0CED93F81BC}" dt="2024-10-04T04:02:37.634" v="622" actId="1076"/>
          <ac:cxnSpMkLst>
            <pc:docMk/>
            <pc:sldMk cId="3551938668" sldId="868"/>
            <ac:cxnSpMk id="125" creationId="{D7DAF30A-A3A7-40B6-9F26-07504F6F5008}"/>
          </ac:cxnSpMkLst>
        </pc:cxnChg>
        <pc:cxnChg chg="add mod">
          <ac:chgData name="Yanathamon Sookhjinda" userId="3ef5cf54-c929-48bd-ae1f-fe01300dfa98" providerId="ADAL" clId="{F892B53F-B718-4CF9-B7C2-C0CED93F81BC}" dt="2024-10-04T04:02:37.634" v="622" actId="1076"/>
          <ac:cxnSpMkLst>
            <pc:docMk/>
            <pc:sldMk cId="3551938668" sldId="868"/>
            <ac:cxnSpMk id="126" creationId="{58322231-9E7D-412A-B27C-D3B086975791}"/>
          </ac:cxnSpMkLst>
        </pc:cxnChg>
        <pc:cxnChg chg="add mod">
          <ac:chgData name="Yanathamon Sookhjinda" userId="3ef5cf54-c929-48bd-ae1f-fe01300dfa98" providerId="ADAL" clId="{F892B53F-B718-4CF9-B7C2-C0CED93F81BC}" dt="2024-10-04T04:02:51.114" v="625" actId="1076"/>
          <ac:cxnSpMkLst>
            <pc:docMk/>
            <pc:sldMk cId="3551938668" sldId="868"/>
            <ac:cxnSpMk id="127" creationId="{DCB30021-D832-402E-97AD-36B5486E61AA}"/>
          </ac:cxnSpMkLst>
        </pc:cxnChg>
        <pc:cxnChg chg="add mod">
          <ac:chgData name="Yanathamon Sookhjinda" userId="3ef5cf54-c929-48bd-ae1f-fe01300dfa98" providerId="ADAL" clId="{F892B53F-B718-4CF9-B7C2-C0CED93F81BC}" dt="2024-10-04T04:02:51.114" v="625" actId="1076"/>
          <ac:cxnSpMkLst>
            <pc:docMk/>
            <pc:sldMk cId="3551938668" sldId="868"/>
            <ac:cxnSpMk id="128" creationId="{EEE594D2-C006-4A62-BD11-5FA3A124E732}"/>
          </ac:cxnSpMkLst>
        </pc:cxnChg>
        <pc:cxnChg chg="add mod">
          <ac:chgData name="Yanathamon Sookhjinda" userId="3ef5cf54-c929-48bd-ae1f-fe01300dfa98" providerId="ADAL" clId="{F892B53F-B718-4CF9-B7C2-C0CED93F81BC}" dt="2024-10-04T04:02:58.493" v="627" actId="1076"/>
          <ac:cxnSpMkLst>
            <pc:docMk/>
            <pc:sldMk cId="3551938668" sldId="868"/>
            <ac:cxnSpMk id="129" creationId="{95944BFC-8C1F-4318-85ED-2186127D5791}"/>
          </ac:cxnSpMkLst>
        </pc:cxnChg>
        <pc:cxnChg chg="add mod">
          <ac:chgData name="Yanathamon Sookhjinda" userId="3ef5cf54-c929-48bd-ae1f-fe01300dfa98" providerId="ADAL" clId="{F892B53F-B718-4CF9-B7C2-C0CED93F81BC}" dt="2024-10-04T04:02:58.493" v="627" actId="1076"/>
          <ac:cxnSpMkLst>
            <pc:docMk/>
            <pc:sldMk cId="3551938668" sldId="868"/>
            <ac:cxnSpMk id="130" creationId="{23BF67D4-5276-4A19-8F63-BF99A89E6582}"/>
          </ac:cxnSpMkLst>
        </pc:cxnChg>
      </pc:sldChg>
      <pc:sldChg chg="new">
        <pc:chgData name="Yanathamon Sookhjinda" userId="3ef5cf54-c929-48bd-ae1f-fe01300dfa98" providerId="ADAL" clId="{F892B53F-B718-4CF9-B7C2-C0CED93F81BC}" dt="2024-09-24T02:47:24.693" v="2" actId="680"/>
        <pc:sldMkLst>
          <pc:docMk/>
          <pc:sldMk cId="3436078287" sldId="869"/>
        </pc:sldMkLst>
      </pc:sldChg>
      <pc:sldChg chg="addSp delSp modSp new mod">
        <pc:chgData name="Yanathamon Sookhjinda" userId="3ef5cf54-c929-48bd-ae1f-fe01300dfa98" providerId="ADAL" clId="{F892B53F-B718-4CF9-B7C2-C0CED93F81BC}" dt="2024-09-24T03:04:09.806" v="136" actId="1076"/>
        <pc:sldMkLst>
          <pc:docMk/>
          <pc:sldMk cId="2206704802" sldId="870"/>
        </pc:sldMkLst>
        <pc:spChg chg="del">
          <ac:chgData name="Yanathamon Sookhjinda" userId="3ef5cf54-c929-48bd-ae1f-fe01300dfa98" providerId="ADAL" clId="{F892B53F-B718-4CF9-B7C2-C0CED93F81BC}" dt="2024-09-24T02:53:29.290" v="15" actId="478"/>
          <ac:spMkLst>
            <pc:docMk/>
            <pc:sldMk cId="2206704802" sldId="870"/>
            <ac:spMk id="2" creationId="{1B2E3228-F7CF-4A3D-9BFB-3611F5ABA5EC}"/>
          </ac:spMkLst>
        </pc:spChg>
        <pc:spChg chg="del">
          <ac:chgData name="Yanathamon Sookhjinda" userId="3ef5cf54-c929-48bd-ae1f-fe01300dfa98" providerId="ADAL" clId="{F892B53F-B718-4CF9-B7C2-C0CED93F81BC}" dt="2024-09-24T02:53:28.150" v="14" actId="478"/>
          <ac:spMkLst>
            <pc:docMk/>
            <pc:sldMk cId="2206704802" sldId="870"/>
            <ac:spMk id="3" creationId="{66ADB81D-F832-4979-AB8B-D9BB603753A4}"/>
          </ac:spMkLst>
        </pc:spChg>
        <pc:spChg chg="add mod">
          <ac:chgData name="Yanathamon Sookhjinda" userId="3ef5cf54-c929-48bd-ae1f-fe01300dfa98" providerId="ADAL" clId="{F892B53F-B718-4CF9-B7C2-C0CED93F81BC}" dt="2024-09-24T02:57:33.544" v="78" actId="20577"/>
          <ac:spMkLst>
            <pc:docMk/>
            <pc:sldMk cId="2206704802" sldId="870"/>
            <ac:spMk id="5" creationId="{9DF50151-F0F7-4FE8-AF0D-7C4166626B41}"/>
          </ac:spMkLst>
        </pc:spChg>
        <pc:spChg chg="add del mod">
          <ac:chgData name="Yanathamon Sookhjinda" userId="3ef5cf54-c929-48bd-ae1f-fe01300dfa98" providerId="ADAL" clId="{F892B53F-B718-4CF9-B7C2-C0CED93F81BC}" dt="2024-09-24T02:58:47.845" v="81"/>
          <ac:spMkLst>
            <pc:docMk/>
            <pc:sldMk cId="2206704802" sldId="870"/>
            <ac:spMk id="8" creationId="{2E0C41FC-B9E6-4488-B088-8CFF1B35B371}"/>
          </ac:spMkLst>
        </pc:spChg>
        <pc:spChg chg="add del mod">
          <ac:chgData name="Yanathamon Sookhjinda" userId="3ef5cf54-c929-48bd-ae1f-fe01300dfa98" providerId="ADAL" clId="{F892B53F-B718-4CF9-B7C2-C0CED93F81BC}" dt="2024-09-24T02:59:14.469" v="88"/>
          <ac:spMkLst>
            <pc:docMk/>
            <pc:sldMk cId="2206704802" sldId="870"/>
            <ac:spMk id="10" creationId="{1E9504FE-B0C8-49A7-B14D-B009EF622E65}"/>
          </ac:spMkLst>
        </pc:spChg>
        <pc:spChg chg="add mod">
          <ac:chgData name="Yanathamon Sookhjinda" userId="3ef5cf54-c929-48bd-ae1f-fe01300dfa98" providerId="ADAL" clId="{F892B53F-B718-4CF9-B7C2-C0CED93F81BC}" dt="2024-09-24T03:00:36.581" v="131" actId="255"/>
          <ac:spMkLst>
            <pc:docMk/>
            <pc:sldMk cId="2206704802" sldId="870"/>
            <ac:spMk id="11" creationId="{6323A5A1-80D4-4BC5-A414-4BFCD5DAFB95}"/>
          </ac:spMkLst>
        </pc:spChg>
        <pc:graphicFrameChg chg="add del mod">
          <ac:chgData name="Yanathamon Sookhjinda" userId="3ef5cf54-c929-48bd-ae1f-fe01300dfa98" providerId="ADAL" clId="{F892B53F-B718-4CF9-B7C2-C0CED93F81BC}" dt="2024-09-24T02:58:47.845" v="81"/>
          <ac:graphicFrameMkLst>
            <pc:docMk/>
            <pc:sldMk cId="2206704802" sldId="870"/>
            <ac:graphicFrameMk id="7" creationId="{CA8B3014-65B3-4BF9-8C9E-887C619C9CF3}"/>
          </ac:graphicFrameMkLst>
        </pc:graphicFrameChg>
        <pc:picChg chg="add del mod">
          <ac:chgData name="Yanathamon Sookhjinda" userId="3ef5cf54-c929-48bd-ae1f-fe01300dfa98" providerId="ADAL" clId="{F892B53F-B718-4CF9-B7C2-C0CED93F81BC}" dt="2024-09-24T02:56:25.923" v="73" actId="478"/>
          <ac:picMkLst>
            <pc:docMk/>
            <pc:sldMk cId="2206704802" sldId="870"/>
            <ac:picMk id="4" creationId="{9D4D2806-2F58-4F91-A970-FD416160AF74}"/>
          </ac:picMkLst>
        </pc:picChg>
        <pc:picChg chg="add del mod">
          <ac:chgData name="Yanathamon Sookhjinda" userId="3ef5cf54-c929-48bd-ae1f-fe01300dfa98" providerId="ADAL" clId="{F892B53F-B718-4CF9-B7C2-C0CED93F81BC}" dt="2024-09-24T02:58:11.364" v="79" actId="478"/>
          <ac:picMkLst>
            <pc:docMk/>
            <pc:sldMk cId="2206704802" sldId="870"/>
            <ac:picMk id="6" creationId="{8491F5AB-D847-43E4-90DB-EE49156A0DCB}"/>
          </ac:picMkLst>
        </pc:picChg>
        <pc:picChg chg="add del mod">
          <ac:chgData name="Yanathamon Sookhjinda" userId="3ef5cf54-c929-48bd-ae1f-fe01300dfa98" providerId="ADAL" clId="{F892B53F-B718-4CF9-B7C2-C0CED93F81BC}" dt="2024-09-24T03:03:56.506" v="132" actId="478"/>
          <ac:picMkLst>
            <pc:docMk/>
            <pc:sldMk cId="2206704802" sldId="870"/>
            <ac:picMk id="9" creationId="{BEA08E3E-A613-4D4E-8E22-600D3EB4135B}"/>
          </ac:picMkLst>
        </pc:picChg>
        <pc:picChg chg="add mod">
          <ac:chgData name="Yanathamon Sookhjinda" userId="3ef5cf54-c929-48bd-ae1f-fe01300dfa98" providerId="ADAL" clId="{F892B53F-B718-4CF9-B7C2-C0CED93F81BC}" dt="2024-09-24T03:04:09.806" v="136" actId="1076"/>
          <ac:picMkLst>
            <pc:docMk/>
            <pc:sldMk cId="2206704802" sldId="870"/>
            <ac:picMk id="12" creationId="{A4116D7F-83DA-4981-A9EA-50CA2AAC3C56}"/>
          </ac:picMkLst>
        </pc:picChg>
      </pc:sldChg>
      <pc:sldChg chg="addSp delSp modSp add mod">
        <pc:chgData name="Yanathamon Sookhjinda" userId="3ef5cf54-c929-48bd-ae1f-fe01300dfa98" providerId="ADAL" clId="{F892B53F-B718-4CF9-B7C2-C0CED93F81BC}" dt="2024-10-04T03:41:49.012" v="444" actId="1076"/>
        <pc:sldMkLst>
          <pc:docMk/>
          <pc:sldMk cId="185699437" sldId="871"/>
        </pc:sldMkLst>
        <pc:spChg chg="mod">
          <ac:chgData name="Yanathamon Sookhjinda" userId="3ef5cf54-c929-48bd-ae1f-fe01300dfa98" providerId="ADAL" clId="{F892B53F-B718-4CF9-B7C2-C0CED93F81BC}" dt="2024-10-04T03:28:51.066" v="150" actId="1076"/>
          <ac:spMkLst>
            <pc:docMk/>
            <pc:sldMk cId="185699437" sldId="871"/>
            <ac:spMk id="5" creationId="{76A66FEA-942A-4AEC-93C3-E87BF8A8A46A}"/>
          </ac:spMkLst>
        </pc:spChg>
        <pc:spChg chg="mod">
          <ac:chgData name="Yanathamon Sookhjinda" userId="3ef5cf54-c929-48bd-ae1f-fe01300dfa98" providerId="ADAL" clId="{F892B53F-B718-4CF9-B7C2-C0CED93F81BC}" dt="2024-10-04T03:30:13.770" v="166" actId="1076"/>
          <ac:spMkLst>
            <pc:docMk/>
            <pc:sldMk cId="185699437" sldId="871"/>
            <ac:spMk id="11" creationId="{3C0AD062-7D1A-448B-BE21-0D0637152B2B}"/>
          </ac:spMkLst>
        </pc:spChg>
        <pc:spChg chg="mod">
          <ac:chgData name="Yanathamon Sookhjinda" userId="3ef5cf54-c929-48bd-ae1f-fe01300dfa98" providerId="ADAL" clId="{F892B53F-B718-4CF9-B7C2-C0CED93F81BC}" dt="2024-10-04T03:30:34.834" v="170" actId="1076"/>
          <ac:spMkLst>
            <pc:docMk/>
            <pc:sldMk cId="185699437" sldId="871"/>
            <ac:spMk id="39" creationId="{9B608882-2653-4C50-8F44-8891B39CA394}"/>
          </ac:spMkLst>
        </pc:spChg>
        <pc:spChg chg="mod">
          <ac:chgData name="Yanathamon Sookhjinda" userId="3ef5cf54-c929-48bd-ae1f-fe01300dfa98" providerId="ADAL" clId="{F892B53F-B718-4CF9-B7C2-C0CED93F81BC}" dt="2024-10-04T03:30:40.041" v="171" actId="1076"/>
          <ac:spMkLst>
            <pc:docMk/>
            <pc:sldMk cId="185699437" sldId="871"/>
            <ac:spMk id="42" creationId="{F2AE3822-40C0-4E8F-A462-4A7F014F44DC}"/>
          </ac:spMkLst>
        </pc:spChg>
        <pc:spChg chg="mod">
          <ac:chgData name="Yanathamon Sookhjinda" userId="3ef5cf54-c929-48bd-ae1f-fe01300dfa98" providerId="ADAL" clId="{F892B53F-B718-4CF9-B7C2-C0CED93F81BC}" dt="2024-10-04T03:29:32.930" v="156" actId="1076"/>
          <ac:spMkLst>
            <pc:docMk/>
            <pc:sldMk cId="185699437" sldId="871"/>
            <ac:spMk id="43" creationId="{195700B4-3A13-4DA3-B1B4-BDB49D4C6D90}"/>
          </ac:spMkLst>
        </pc:spChg>
        <pc:spChg chg="del mod">
          <ac:chgData name="Yanathamon Sookhjinda" userId="3ef5cf54-c929-48bd-ae1f-fe01300dfa98" providerId="ADAL" clId="{F892B53F-B718-4CF9-B7C2-C0CED93F81BC}" dt="2024-10-04T03:31:19.132" v="180" actId="478"/>
          <ac:spMkLst>
            <pc:docMk/>
            <pc:sldMk cId="185699437" sldId="871"/>
            <ac:spMk id="44" creationId="{4A2DD20B-7329-4FE6-9949-F50C049B81F9}"/>
          </ac:spMkLst>
        </pc:spChg>
        <pc:spChg chg="mod">
          <ac:chgData name="Yanathamon Sookhjinda" userId="3ef5cf54-c929-48bd-ae1f-fe01300dfa98" providerId="ADAL" clId="{F892B53F-B718-4CF9-B7C2-C0CED93F81BC}" dt="2024-10-04T03:31:32.871" v="183" actId="1076"/>
          <ac:spMkLst>
            <pc:docMk/>
            <pc:sldMk cId="185699437" sldId="871"/>
            <ac:spMk id="45" creationId="{C747D9BE-7892-4A15-9BB3-BE1017D56DB4}"/>
          </ac:spMkLst>
        </pc:spChg>
        <pc:spChg chg="mod">
          <ac:chgData name="Yanathamon Sookhjinda" userId="3ef5cf54-c929-48bd-ae1f-fe01300dfa98" providerId="ADAL" clId="{F892B53F-B718-4CF9-B7C2-C0CED93F81BC}" dt="2024-10-04T03:31:49.802" v="187" actId="1076"/>
          <ac:spMkLst>
            <pc:docMk/>
            <pc:sldMk cId="185699437" sldId="871"/>
            <ac:spMk id="46" creationId="{490278F7-6448-4602-B252-A7254073BDE7}"/>
          </ac:spMkLst>
        </pc:spChg>
        <pc:spChg chg="add mod">
          <ac:chgData name="Yanathamon Sookhjinda" userId="3ef5cf54-c929-48bd-ae1f-fe01300dfa98" providerId="ADAL" clId="{F892B53F-B718-4CF9-B7C2-C0CED93F81BC}" dt="2024-10-04T03:27:44.136" v="139" actId="571"/>
          <ac:spMkLst>
            <pc:docMk/>
            <pc:sldMk cId="185699437" sldId="871"/>
            <ac:spMk id="47" creationId="{D527C2DE-90BF-43A3-8B70-2FCE7352E73E}"/>
          </ac:spMkLst>
        </pc:spChg>
        <pc:spChg chg="mod">
          <ac:chgData name="Yanathamon Sookhjinda" userId="3ef5cf54-c929-48bd-ae1f-fe01300dfa98" providerId="ADAL" clId="{F892B53F-B718-4CF9-B7C2-C0CED93F81BC}" dt="2024-10-04T03:29:40.603" v="158" actId="1076"/>
          <ac:spMkLst>
            <pc:docMk/>
            <pc:sldMk cId="185699437" sldId="871"/>
            <ac:spMk id="49" creationId="{ADA2EF9B-9927-4C4D-9D7B-49EEE11A1F44}"/>
          </ac:spMkLst>
        </pc:spChg>
        <pc:spChg chg="add mod">
          <ac:chgData name="Yanathamon Sookhjinda" userId="3ef5cf54-c929-48bd-ae1f-fe01300dfa98" providerId="ADAL" clId="{F892B53F-B718-4CF9-B7C2-C0CED93F81BC}" dt="2024-10-04T03:33:43.369" v="278" actId="20577"/>
          <ac:spMkLst>
            <pc:docMk/>
            <pc:sldMk cId="185699437" sldId="871"/>
            <ac:spMk id="54" creationId="{373E25B4-D553-4FA7-9A64-409213632635}"/>
          </ac:spMkLst>
        </pc:spChg>
        <pc:spChg chg="add mod">
          <ac:chgData name="Yanathamon Sookhjinda" userId="3ef5cf54-c929-48bd-ae1f-fe01300dfa98" providerId="ADAL" clId="{F892B53F-B718-4CF9-B7C2-C0CED93F81BC}" dt="2024-10-04T03:37:02.016" v="368" actId="20577"/>
          <ac:spMkLst>
            <pc:docMk/>
            <pc:sldMk cId="185699437" sldId="871"/>
            <ac:spMk id="57" creationId="{4A8D89CF-96F7-46A1-81CA-143667C3318C}"/>
          </ac:spMkLst>
        </pc:spChg>
        <pc:spChg chg="add mod">
          <ac:chgData name="Yanathamon Sookhjinda" userId="3ef5cf54-c929-48bd-ae1f-fe01300dfa98" providerId="ADAL" clId="{F892B53F-B718-4CF9-B7C2-C0CED93F81BC}" dt="2024-10-04T03:38:54.893" v="383" actId="255"/>
          <ac:spMkLst>
            <pc:docMk/>
            <pc:sldMk cId="185699437" sldId="871"/>
            <ac:spMk id="60" creationId="{EBB731D1-A0C8-46AA-8F86-F32D3E263F6E}"/>
          </ac:spMkLst>
        </pc:spChg>
        <pc:spChg chg="add mod">
          <ac:chgData name="Yanathamon Sookhjinda" userId="3ef5cf54-c929-48bd-ae1f-fe01300dfa98" providerId="ADAL" clId="{F892B53F-B718-4CF9-B7C2-C0CED93F81BC}" dt="2024-10-04T03:40:47.742" v="432" actId="20577"/>
          <ac:spMkLst>
            <pc:docMk/>
            <pc:sldMk cId="185699437" sldId="871"/>
            <ac:spMk id="61" creationId="{D9349109-305E-4BD0-85F0-5AC1DC906268}"/>
          </ac:spMkLst>
        </pc:spChg>
        <pc:spChg chg="add mod">
          <ac:chgData name="Yanathamon Sookhjinda" userId="3ef5cf54-c929-48bd-ae1f-fe01300dfa98" providerId="ADAL" clId="{F892B53F-B718-4CF9-B7C2-C0CED93F81BC}" dt="2024-10-04T03:41:38.080" v="440" actId="113"/>
          <ac:spMkLst>
            <pc:docMk/>
            <pc:sldMk cId="185699437" sldId="871"/>
            <ac:spMk id="62" creationId="{69C9520F-9D3A-4FFE-B864-7F536B24CFE1}"/>
          </ac:spMkLst>
        </pc:spChg>
        <pc:spChg chg="del mod">
          <ac:chgData name="Yanathamon Sookhjinda" userId="3ef5cf54-c929-48bd-ae1f-fe01300dfa98" providerId="ADAL" clId="{F892B53F-B718-4CF9-B7C2-C0CED93F81BC}" dt="2024-10-04T03:30:08.128" v="165" actId="478"/>
          <ac:spMkLst>
            <pc:docMk/>
            <pc:sldMk cId="185699437" sldId="871"/>
            <ac:spMk id="80" creationId="{BAEF3C29-7F52-499F-AA27-62810CBC5D07}"/>
          </ac:spMkLst>
        </pc:spChg>
        <pc:spChg chg="mod">
          <ac:chgData name="Yanathamon Sookhjinda" userId="3ef5cf54-c929-48bd-ae1f-fe01300dfa98" providerId="ADAL" clId="{F892B53F-B718-4CF9-B7C2-C0CED93F81BC}" dt="2024-10-04T03:27:57.623" v="141" actId="14100"/>
          <ac:spMkLst>
            <pc:docMk/>
            <pc:sldMk cId="185699437" sldId="871"/>
            <ac:spMk id="90" creationId="{CDD0DC62-6996-4E81-A654-5C6FC75A18A3}"/>
          </ac:spMkLst>
        </pc:spChg>
        <pc:picChg chg="mod">
          <ac:chgData name="Yanathamon Sookhjinda" userId="3ef5cf54-c929-48bd-ae1f-fe01300dfa98" providerId="ADAL" clId="{F892B53F-B718-4CF9-B7C2-C0CED93F81BC}" dt="2024-10-04T03:30:17.053" v="167" actId="1076"/>
          <ac:picMkLst>
            <pc:docMk/>
            <pc:sldMk cId="185699437" sldId="871"/>
            <ac:picMk id="4" creationId="{C1D1ED29-3CB7-4076-9A02-6AFFDDAFAE2A}"/>
          </ac:picMkLst>
        </pc:picChg>
        <pc:picChg chg="mod ord">
          <ac:chgData name="Yanathamon Sookhjinda" userId="3ef5cf54-c929-48bd-ae1f-fe01300dfa98" providerId="ADAL" clId="{F892B53F-B718-4CF9-B7C2-C0CED93F81BC}" dt="2024-10-04T03:34:58.032" v="292" actId="1076"/>
          <ac:picMkLst>
            <pc:docMk/>
            <pc:sldMk cId="185699437" sldId="871"/>
            <ac:picMk id="17" creationId="{2AEF6C80-DA15-4D71-A898-AE819EC05A36}"/>
          </ac:picMkLst>
        </pc:picChg>
        <pc:picChg chg="add mod">
          <ac:chgData name="Yanathamon Sookhjinda" userId="3ef5cf54-c929-48bd-ae1f-fe01300dfa98" providerId="ADAL" clId="{F892B53F-B718-4CF9-B7C2-C0CED93F81BC}" dt="2024-10-04T03:27:44.136" v="139" actId="571"/>
          <ac:picMkLst>
            <pc:docMk/>
            <pc:sldMk cId="185699437" sldId="871"/>
            <ac:picMk id="50" creationId="{66709FC0-62A0-46BD-835E-6F52D2A3724D}"/>
          </ac:picMkLst>
        </pc:picChg>
        <pc:picChg chg="mod ord">
          <ac:chgData name="Yanathamon Sookhjinda" userId="3ef5cf54-c929-48bd-ae1f-fe01300dfa98" providerId="ADAL" clId="{F892B53F-B718-4CF9-B7C2-C0CED93F81BC}" dt="2024-10-04T03:40:55.393" v="434" actId="1076"/>
          <ac:picMkLst>
            <pc:docMk/>
            <pc:sldMk cId="185699437" sldId="871"/>
            <ac:picMk id="63" creationId="{E44F1DFC-17FC-4ED9-852C-783EC52F832F}"/>
          </ac:picMkLst>
        </pc:picChg>
        <pc:picChg chg="mod ord">
          <ac:chgData name="Yanathamon Sookhjinda" userId="3ef5cf54-c929-48bd-ae1f-fe01300dfa98" providerId="ADAL" clId="{F892B53F-B718-4CF9-B7C2-C0CED93F81BC}" dt="2024-10-04T03:41:49.012" v="444" actId="1076"/>
          <ac:picMkLst>
            <pc:docMk/>
            <pc:sldMk cId="185699437" sldId="871"/>
            <ac:picMk id="64" creationId="{C6FBA4B1-7450-4C2D-96B8-AC38AB483668}"/>
          </ac:picMkLst>
        </pc:picChg>
        <pc:picChg chg="add mod">
          <ac:chgData name="Yanathamon Sookhjinda" userId="3ef5cf54-c929-48bd-ae1f-fe01300dfa98" providerId="ADAL" clId="{F892B53F-B718-4CF9-B7C2-C0CED93F81BC}" dt="2024-10-04T03:32:47.229" v="250" actId="1076"/>
          <ac:picMkLst>
            <pc:docMk/>
            <pc:sldMk cId="185699437" sldId="871"/>
            <ac:picMk id="65" creationId="{7DF1C5FD-B1F3-4502-84F4-56727C00B0DC}"/>
          </ac:picMkLst>
        </pc:picChg>
        <pc:picChg chg="add mod">
          <ac:chgData name="Yanathamon Sookhjinda" userId="3ef5cf54-c929-48bd-ae1f-fe01300dfa98" providerId="ADAL" clId="{F892B53F-B718-4CF9-B7C2-C0CED93F81BC}" dt="2024-10-04T03:38:40.325" v="380" actId="1076"/>
          <ac:picMkLst>
            <pc:docMk/>
            <pc:sldMk cId="185699437" sldId="871"/>
            <ac:picMk id="66" creationId="{50DF4FF0-CC29-462B-8C11-C929B45DF357}"/>
          </ac:picMkLst>
        </pc:picChg>
        <pc:picChg chg="add mod">
          <ac:chgData name="Yanathamon Sookhjinda" userId="3ef5cf54-c929-48bd-ae1f-fe01300dfa98" providerId="ADAL" clId="{F892B53F-B718-4CF9-B7C2-C0CED93F81BC}" dt="2024-10-04T03:40:11.246" v="421" actId="1076"/>
          <ac:picMkLst>
            <pc:docMk/>
            <pc:sldMk cId="185699437" sldId="871"/>
            <ac:picMk id="67" creationId="{C56D489A-7C35-4DB6-87EF-44D07C515B9B}"/>
          </ac:picMkLst>
        </pc:picChg>
        <pc:picChg chg="del mod">
          <ac:chgData name="Yanathamon Sookhjinda" userId="3ef5cf54-c929-48bd-ae1f-fe01300dfa98" providerId="ADAL" clId="{F892B53F-B718-4CF9-B7C2-C0CED93F81BC}" dt="2024-10-04T03:29:43.128" v="159" actId="478"/>
          <ac:picMkLst>
            <pc:docMk/>
            <pc:sldMk cId="185699437" sldId="871"/>
            <ac:picMk id="85" creationId="{51EB0EF8-3A6A-470D-823E-5AB88E29B990}"/>
          </ac:picMkLst>
        </pc:picChg>
      </pc:sldChg>
      <pc:sldChg chg="addSp delSp modSp new mod">
        <pc:chgData name="Yanathamon Sookhjinda" userId="3ef5cf54-c929-48bd-ae1f-fe01300dfa98" providerId="ADAL" clId="{F892B53F-B718-4CF9-B7C2-C0CED93F81BC}" dt="2024-10-11T03:52:12.211" v="661" actId="167"/>
        <pc:sldMkLst>
          <pc:docMk/>
          <pc:sldMk cId="1689338598" sldId="872"/>
        </pc:sldMkLst>
        <pc:spChg chg="del">
          <ac:chgData name="Yanathamon Sookhjinda" userId="3ef5cf54-c929-48bd-ae1f-fe01300dfa98" providerId="ADAL" clId="{F892B53F-B718-4CF9-B7C2-C0CED93F81BC}" dt="2024-10-11T03:42:47.566" v="635"/>
          <ac:spMkLst>
            <pc:docMk/>
            <pc:sldMk cId="1689338598" sldId="872"/>
            <ac:spMk id="2" creationId="{228B757D-5256-4C7B-AEF2-13C2DE121372}"/>
          </ac:spMkLst>
        </pc:spChg>
        <pc:spChg chg="del">
          <ac:chgData name="Yanathamon Sookhjinda" userId="3ef5cf54-c929-48bd-ae1f-fe01300dfa98" providerId="ADAL" clId="{F892B53F-B718-4CF9-B7C2-C0CED93F81BC}" dt="2024-10-11T03:42:28.341" v="631"/>
          <ac:spMkLst>
            <pc:docMk/>
            <pc:sldMk cId="1689338598" sldId="872"/>
            <ac:spMk id="3" creationId="{DB6DF23A-3CF5-439C-944E-2136AB1C9133}"/>
          </ac:spMkLst>
        </pc:spChg>
        <pc:spChg chg="add mod">
          <ac:chgData name="Yanathamon Sookhjinda" userId="3ef5cf54-c929-48bd-ae1f-fe01300dfa98" providerId="ADAL" clId="{F892B53F-B718-4CF9-B7C2-C0CED93F81BC}" dt="2024-10-11T03:42:54.810" v="638" actId="14100"/>
          <ac:spMkLst>
            <pc:docMk/>
            <pc:sldMk cId="1689338598" sldId="872"/>
            <ac:spMk id="5" creationId="{B2BB00CA-A772-4C15-959A-EDA3454DAA62}"/>
          </ac:spMkLst>
        </pc:spChg>
        <pc:spChg chg="add del mod">
          <ac:chgData name="Yanathamon Sookhjinda" userId="3ef5cf54-c929-48bd-ae1f-fe01300dfa98" providerId="ADAL" clId="{F892B53F-B718-4CF9-B7C2-C0CED93F81BC}" dt="2024-10-11T03:49:02.984" v="644"/>
          <ac:spMkLst>
            <pc:docMk/>
            <pc:sldMk cId="1689338598" sldId="872"/>
            <ac:spMk id="10" creationId="{FAD9FE38-0293-4902-8B5A-3B12952C006B}"/>
          </ac:spMkLst>
        </pc:spChg>
        <pc:spChg chg="add del mod">
          <ac:chgData name="Yanathamon Sookhjinda" userId="3ef5cf54-c929-48bd-ae1f-fe01300dfa98" providerId="ADAL" clId="{F892B53F-B718-4CF9-B7C2-C0CED93F81BC}" dt="2024-10-11T03:49:56.614" v="646"/>
          <ac:spMkLst>
            <pc:docMk/>
            <pc:sldMk cId="1689338598" sldId="872"/>
            <ac:spMk id="13" creationId="{1BD9C294-EC78-43D2-BD3B-D3EAE24014CE}"/>
          </ac:spMkLst>
        </pc:spChg>
        <pc:spChg chg="add del mod">
          <ac:chgData name="Yanathamon Sookhjinda" userId="3ef5cf54-c929-48bd-ae1f-fe01300dfa98" providerId="ADAL" clId="{F892B53F-B718-4CF9-B7C2-C0CED93F81BC}" dt="2024-10-11T03:50:40.871" v="650"/>
          <ac:spMkLst>
            <pc:docMk/>
            <pc:sldMk cId="1689338598" sldId="872"/>
            <ac:spMk id="16" creationId="{93A14767-2B47-4AB2-9100-1D8AFE6DC990}"/>
          </ac:spMkLst>
        </pc:spChg>
        <pc:spChg chg="add del mod">
          <ac:chgData name="Yanathamon Sookhjinda" userId="3ef5cf54-c929-48bd-ae1f-fe01300dfa98" providerId="ADAL" clId="{F892B53F-B718-4CF9-B7C2-C0CED93F81BC}" dt="2024-10-11T03:51:28.414" v="653"/>
          <ac:spMkLst>
            <pc:docMk/>
            <pc:sldMk cId="1689338598" sldId="872"/>
            <ac:spMk id="19" creationId="{5D93FDF6-635F-403A-93F0-BD315BBF101D}"/>
          </ac:spMkLst>
        </pc:spChg>
        <pc:picChg chg="add del mod">
          <ac:chgData name="Yanathamon Sookhjinda" userId="3ef5cf54-c929-48bd-ae1f-fe01300dfa98" providerId="ADAL" clId="{F892B53F-B718-4CF9-B7C2-C0CED93F81BC}" dt="2024-10-11T03:48:59.975" v="643" actId="478"/>
          <ac:picMkLst>
            <pc:docMk/>
            <pc:sldMk cId="1689338598" sldId="872"/>
            <ac:picMk id="4" creationId="{52FDD595-3486-4FC8-850F-2C67C1F31405}"/>
          </ac:picMkLst>
        </pc:picChg>
        <pc:picChg chg="add del mod">
          <ac:chgData name="Yanathamon Sookhjinda" userId="3ef5cf54-c929-48bd-ae1f-fe01300dfa98" providerId="ADAL" clId="{F892B53F-B718-4CF9-B7C2-C0CED93F81BC}" dt="2024-10-11T03:49:06.439" v="645" actId="478"/>
          <ac:picMkLst>
            <pc:docMk/>
            <pc:sldMk cId="1689338598" sldId="872"/>
            <ac:picMk id="11" creationId="{9B118E1D-5C5F-498F-B9DA-D506DC52D208}"/>
          </ac:picMkLst>
        </pc:picChg>
        <pc:picChg chg="add del mod">
          <ac:chgData name="Yanathamon Sookhjinda" userId="3ef5cf54-c929-48bd-ae1f-fe01300dfa98" providerId="ADAL" clId="{F892B53F-B718-4CF9-B7C2-C0CED93F81BC}" dt="2024-10-11T03:50:07.873" v="649" actId="478"/>
          <ac:picMkLst>
            <pc:docMk/>
            <pc:sldMk cId="1689338598" sldId="872"/>
            <ac:picMk id="14" creationId="{1C457B3D-7853-4EFB-9E28-DF8C5D319C71}"/>
          </ac:picMkLst>
        </pc:picChg>
        <pc:picChg chg="add del mod">
          <ac:chgData name="Yanathamon Sookhjinda" userId="3ef5cf54-c929-48bd-ae1f-fe01300dfa98" providerId="ADAL" clId="{F892B53F-B718-4CF9-B7C2-C0CED93F81BC}" dt="2024-10-11T03:50:52.649" v="652" actId="478"/>
          <ac:picMkLst>
            <pc:docMk/>
            <pc:sldMk cId="1689338598" sldId="872"/>
            <ac:picMk id="17" creationId="{08480784-81CC-471A-A1E7-51868BE051F7}"/>
          </ac:picMkLst>
        </pc:picChg>
        <pc:picChg chg="add mod">
          <ac:chgData name="Yanathamon Sookhjinda" userId="3ef5cf54-c929-48bd-ae1f-fe01300dfa98" providerId="ADAL" clId="{F892B53F-B718-4CF9-B7C2-C0CED93F81BC}" dt="2024-10-11T03:51:39.288" v="657" actId="1076"/>
          <ac:picMkLst>
            <pc:docMk/>
            <pc:sldMk cId="1689338598" sldId="872"/>
            <ac:picMk id="20" creationId="{1500D2E8-FBEB-4AD1-AA8F-CFA5934CB678}"/>
          </ac:picMkLst>
        </pc:picChg>
        <pc:cxnChg chg="add del">
          <ac:chgData name="Yanathamon Sookhjinda" userId="3ef5cf54-c929-48bd-ae1f-fe01300dfa98" providerId="ADAL" clId="{F892B53F-B718-4CF9-B7C2-C0CED93F81BC}" dt="2024-10-11T03:43:13.896" v="640" actId="478"/>
          <ac:cxnSpMkLst>
            <pc:docMk/>
            <pc:sldMk cId="1689338598" sldId="872"/>
            <ac:cxnSpMk id="7" creationId="{3132BE6E-6064-4EC0-9563-0E5A2DAE31CA}"/>
          </ac:cxnSpMkLst>
        </pc:cxnChg>
        <pc:cxnChg chg="add mod ord">
          <ac:chgData name="Yanathamon Sookhjinda" userId="3ef5cf54-c929-48bd-ae1f-fe01300dfa98" providerId="ADAL" clId="{F892B53F-B718-4CF9-B7C2-C0CED93F81BC}" dt="2024-10-11T03:52:12.211" v="661" actId="167"/>
          <ac:cxnSpMkLst>
            <pc:docMk/>
            <pc:sldMk cId="1689338598" sldId="872"/>
            <ac:cxnSpMk id="8" creationId="{EBC3A289-449E-41B9-B76B-9DBBABF63B1A}"/>
          </ac:cxnSpMkLst>
        </pc:cxnChg>
      </pc:sldChg>
      <pc:sldChg chg="addSp delSp modSp new mod">
        <pc:chgData name="Yanathamon Sookhjinda" userId="3ef5cf54-c929-48bd-ae1f-fe01300dfa98" providerId="ADAL" clId="{F892B53F-B718-4CF9-B7C2-C0CED93F81BC}" dt="2024-10-18T02:43:01.462" v="785" actId="113"/>
        <pc:sldMkLst>
          <pc:docMk/>
          <pc:sldMk cId="2234511969" sldId="873"/>
        </pc:sldMkLst>
        <pc:spChg chg="mod">
          <ac:chgData name="Yanathamon Sookhjinda" userId="3ef5cf54-c929-48bd-ae1f-fe01300dfa98" providerId="ADAL" clId="{F892B53F-B718-4CF9-B7C2-C0CED93F81BC}" dt="2024-10-18T02:41:06.320" v="772" actId="313"/>
          <ac:spMkLst>
            <pc:docMk/>
            <pc:sldMk cId="2234511969" sldId="873"/>
            <ac:spMk id="2" creationId="{09F5DC22-EED5-438E-911E-8B0D5C89D5F6}"/>
          </ac:spMkLst>
        </pc:spChg>
        <pc:spChg chg="del mod">
          <ac:chgData name="Yanathamon Sookhjinda" userId="3ef5cf54-c929-48bd-ae1f-fe01300dfa98" providerId="ADAL" clId="{F892B53F-B718-4CF9-B7C2-C0CED93F81BC}" dt="2024-10-18T02:36:15.990" v="666" actId="478"/>
          <ac:spMkLst>
            <pc:docMk/>
            <pc:sldMk cId="2234511969" sldId="873"/>
            <ac:spMk id="3" creationId="{9BC3FA84-E904-4302-9ED0-081E986A52BE}"/>
          </ac:spMkLst>
        </pc:spChg>
        <pc:spChg chg="add mod">
          <ac:chgData name="Yanathamon Sookhjinda" userId="3ef5cf54-c929-48bd-ae1f-fe01300dfa98" providerId="ADAL" clId="{F892B53F-B718-4CF9-B7C2-C0CED93F81BC}" dt="2024-10-18T02:43:01.462" v="785" actId="113"/>
          <ac:spMkLst>
            <pc:docMk/>
            <pc:sldMk cId="2234511969" sldId="873"/>
            <ac:spMk id="5" creationId="{C9B6222E-AEE3-4042-8672-C1F470AD68BE}"/>
          </ac:spMkLst>
        </pc:spChg>
      </pc:sldChg>
    </pc:docChg>
  </pc:docChgLst>
  <pc:docChgLst>
    <pc:chgData name="Yanathamon Sookhjinda" userId="3ef5cf54-c929-48bd-ae1f-fe01300dfa98" providerId="ADAL" clId="{FB1AE2D7-FCB0-438B-A991-C6BCEDD23C2B}"/>
    <pc:docChg chg="modSld">
      <pc:chgData name="Yanathamon Sookhjinda" userId="3ef5cf54-c929-48bd-ae1f-fe01300dfa98" providerId="ADAL" clId="{FB1AE2D7-FCB0-438B-A991-C6BCEDD23C2B}" dt="2024-08-27T10:36:56.988" v="6" actId="20577"/>
      <pc:docMkLst>
        <pc:docMk/>
      </pc:docMkLst>
      <pc:sldChg chg="modSp mod">
        <pc:chgData name="Yanathamon Sookhjinda" userId="3ef5cf54-c929-48bd-ae1f-fe01300dfa98" providerId="ADAL" clId="{FB1AE2D7-FCB0-438B-A991-C6BCEDD23C2B}" dt="2024-08-27T10:36:56.988" v="6" actId="20577"/>
        <pc:sldMkLst>
          <pc:docMk/>
          <pc:sldMk cId="3774927511" sldId="859"/>
        </pc:sldMkLst>
        <pc:spChg chg="mod">
          <ac:chgData name="Yanathamon Sookhjinda" userId="3ef5cf54-c929-48bd-ae1f-fe01300dfa98" providerId="ADAL" clId="{FB1AE2D7-FCB0-438B-A991-C6BCEDD23C2B}" dt="2024-08-27T10:36:56.988" v="6" actId="20577"/>
          <ac:spMkLst>
            <pc:docMk/>
            <pc:sldMk cId="3774927511" sldId="859"/>
            <ac:spMk id="37" creationId="{E821190C-1811-4517-8799-523689A97126}"/>
          </ac:spMkLst>
        </pc:spChg>
      </pc:sldChg>
    </pc:docChg>
  </pc:docChgLst>
  <pc:docChgLst>
    <pc:chgData name="Yanathamon Sookhjinda" userId="3ef5cf54-c929-48bd-ae1f-fe01300dfa98" providerId="ADAL" clId="{D8E80725-A636-4774-8E6E-6880E1C41983}"/>
    <pc:docChg chg="custSel addSld delSld modSld sldOrd">
      <pc:chgData name="Yanathamon Sookhjinda" userId="3ef5cf54-c929-48bd-ae1f-fe01300dfa98" providerId="ADAL" clId="{D8E80725-A636-4774-8E6E-6880E1C41983}" dt="2024-10-22T01:45:58.424" v="170"/>
      <pc:docMkLst>
        <pc:docMk/>
      </pc:docMkLst>
      <pc:sldChg chg="modSp mod">
        <pc:chgData name="Yanathamon Sookhjinda" userId="3ef5cf54-c929-48bd-ae1f-fe01300dfa98" providerId="ADAL" clId="{D8E80725-A636-4774-8E6E-6880E1C41983}" dt="2024-10-21T10:26:16.520" v="157" actId="255"/>
        <pc:sldMkLst>
          <pc:docMk/>
          <pc:sldMk cId="974431434" sldId="256"/>
        </pc:sldMkLst>
        <pc:spChg chg="mod">
          <ac:chgData name="Yanathamon Sookhjinda" userId="3ef5cf54-c929-48bd-ae1f-fe01300dfa98" providerId="ADAL" clId="{D8E80725-A636-4774-8E6E-6880E1C41983}" dt="2024-10-21T10:26:07.343" v="156" actId="255"/>
          <ac:spMkLst>
            <pc:docMk/>
            <pc:sldMk cId="974431434" sldId="256"/>
            <ac:spMk id="3" creationId="{C024F1CF-8D14-4938-BC53-0B807D9D8901}"/>
          </ac:spMkLst>
        </pc:spChg>
        <pc:spChg chg="mod">
          <ac:chgData name="Yanathamon Sookhjinda" userId="3ef5cf54-c929-48bd-ae1f-fe01300dfa98" providerId="ADAL" clId="{D8E80725-A636-4774-8E6E-6880E1C41983}" dt="2024-10-21T10:26:16.520" v="157" actId="255"/>
          <ac:spMkLst>
            <pc:docMk/>
            <pc:sldMk cId="974431434" sldId="256"/>
            <ac:spMk id="5" creationId="{2F8DF221-5183-0844-88BB-B6AA644EC978}"/>
          </ac:spMkLst>
        </pc:spChg>
      </pc:sldChg>
      <pc:sldChg chg="del">
        <pc:chgData name="Yanathamon Sookhjinda" userId="3ef5cf54-c929-48bd-ae1f-fe01300dfa98" providerId="ADAL" clId="{D8E80725-A636-4774-8E6E-6880E1C41983}" dt="2024-10-21T10:23:18.826" v="97" actId="47"/>
        <pc:sldMkLst>
          <pc:docMk/>
          <pc:sldMk cId="2090189702" sldId="266"/>
        </pc:sldMkLst>
      </pc:sldChg>
      <pc:sldChg chg="del">
        <pc:chgData name="Yanathamon Sookhjinda" userId="3ef5cf54-c929-48bd-ae1f-fe01300dfa98" providerId="ADAL" clId="{D8E80725-A636-4774-8E6E-6880E1C41983}" dt="2024-10-21T10:23:09.368" v="91" actId="47"/>
        <pc:sldMkLst>
          <pc:docMk/>
          <pc:sldMk cId="1437180623" sldId="280"/>
        </pc:sldMkLst>
      </pc:sldChg>
      <pc:sldChg chg="del">
        <pc:chgData name="Yanathamon Sookhjinda" userId="3ef5cf54-c929-48bd-ae1f-fe01300dfa98" providerId="ADAL" clId="{D8E80725-A636-4774-8E6E-6880E1C41983}" dt="2024-10-21T10:23:10.361" v="92" actId="47"/>
        <pc:sldMkLst>
          <pc:docMk/>
          <pc:sldMk cId="1279743370" sldId="284"/>
        </pc:sldMkLst>
      </pc:sldChg>
      <pc:sldChg chg="del">
        <pc:chgData name="Yanathamon Sookhjinda" userId="3ef5cf54-c929-48bd-ae1f-fe01300dfa98" providerId="ADAL" clId="{D8E80725-A636-4774-8E6E-6880E1C41983}" dt="2024-10-21T10:23:11.447" v="93" actId="47"/>
        <pc:sldMkLst>
          <pc:docMk/>
          <pc:sldMk cId="3558202227" sldId="288"/>
        </pc:sldMkLst>
      </pc:sldChg>
      <pc:sldChg chg="del">
        <pc:chgData name="Yanathamon Sookhjinda" userId="3ef5cf54-c929-48bd-ae1f-fe01300dfa98" providerId="ADAL" clId="{D8E80725-A636-4774-8E6E-6880E1C41983}" dt="2024-10-21T10:23:06.947" v="89" actId="47"/>
        <pc:sldMkLst>
          <pc:docMk/>
          <pc:sldMk cId="416013828" sldId="304"/>
        </pc:sldMkLst>
      </pc:sldChg>
      <pc:sldChg chg="del">
        <pc:chgData name="Yanathamon Sookhjinda" userId="3ef5cf54-c929-48bd-ae1f-fe01300dfa98" providerId="ADAL" clId="{D8E80725-A636-4774-8E6E-6880E1C41983}" dt="2024-10-21T10:22:55.444" v="79" actId="47"/>
        <pc:sldMkLst>
          <pc:docMk/>
          <pc:sldMk cId="2671587745" sldId="560"/>
        </pc:sldMkLst>
      </pc:sldChg>
      <pc:sldChg chg="del">
        <pc:chgData name="Yanathamon Sookhjinda" userId="3ef5cf54-c929-48bd-ae1f-fe01300dfa98" providerId="ADAL" clId="{D8E80725-A636-4774-8E6E-6880E1C41983}" dt="2024-10-21T10:23:05.712" v="88" actId="47"/>
        <pc:sldMkLst>
          <pc:docMk/>
          <pc:sldMk cId="2320974561" sldId="561"/>
        </pc:sldMkLst>
      </pc:sldChg>
      <pc:sldChg chg="del">
        <pc:chgData name="Yanathamon Sookhjinda" userId="3ef5cf54-c929-48bd-ae1f-fe01300dfa98" providerId="ADAL" clId="{D8E80725-A636-4774-8E6E-6880E1C41983}" dt="2024-10-21T10:25:01.342" v="98" actId="2696"/>
        <pc:sldMkLst>
          <pc:docMk/>
          <pc:sldMk cId="258437441" sldId="562"/>
        </pc:sldMkLst>
      </pc:sldChg>
      <pc:sldChg chg="del">
        <pc:chgData name="Yanathamon Sookhjinda" userId="3ef5cf54-c929-48bd-ae1f-fe01300dfa98" providerId="ADAL" clId="{D8E80725-A636-4774-8E6E-6880E1C41983}" dt="2024-10-21T10:22:56.801" v="80" actId="47"/>
        <pc:sldMkLst>
          <pc:docMk/>
          <pc:sldMk cId="304289433" sldId="604"/>
        </pc:sldMkLst>
      </pc:sldChg>
      <pc:sldChg chg="del">
        <pc:chgData name="Yanathamon Sookhjinda" userId="3ef5cf54-c929-48bd-ae1f-fe01300dfa98" providerId="ADAL" clId="{D8E80725-A636-4774-8E6E-6880E1C41983}" dt="2024-10-21T10:23:00.098" v="83" actId="47"/>
        <pc:sldMkLst>
          <pc:docMk/>
          <pc:sldMk cId="490275742" sldId="605"/>
        </pc:sldMkLst>
      </pc:sldChg>
      <pc:sldChg chg="del">
        <pc:chgData name="Yanathamon Sookhjinda" userId="3ef5cf54-c929-48bd-ae1f-fe01300dfa98" providerId="ADAL" clId="{D8E80725-A636-4774-8E6E-6880E1C41983}" dt="2024-10-21T10:22:59.156" v="82" actId="47"/>
        <pc:sldMkLst>
          <pc:docMk/>
          <pc:sldMk cId="1087674367" sldId="606"/>
        </pc:sldMkLst>
      </pc:sldChg>
      <pc:sldChg chg="del">
        <pc:chgData name="Yanathamon Sookhjinda" userId="3ef5cf54-c929-48bd-ae1f-fe01300dfa98" providerId="ADAL" clId="{D8E80725-A636-4774-8E6E-6880E1C41983}" dt="2024-10-21T10:23:01.314" v="84" actId="47"/>
        <pc:sldMkLst>
          <pc:docMk/>
          <pc:sldMk cId="134260059" sldId="607"/>
        </pc:sldMkLst>
      </pc:sldChg>
      <pc:sldChg chg="del">
        <pc:chgData name="Yanathamon Sookhjinda" userId="3ef5cf54-c929-48bd-ae1f-fe01300dfa98" providerId="ADAL" clId="{D8E80725-A636-4774-8E6E-6880E1C41983}" dt="2024-10-21T10:23:02.152" v="85" actId="47"/>
        <pc:sldMkLst>
          <pc:docMk/>
          <pc:sldMk cId="2054671530" sldId="608"/>
        </pc:sldMkLst>
      </pc:sldChg>
      <pc:sldChg chg="del">
        <pc:chgData name="Yanathamon Sookhjinda" userId="3ef5cf54-c929-48bd-ae1f-fe01300dfa98" providerId="ADAL" clId="{D8E80725-A636-4774-8E6E-6880E1C41983}" dt="2024-10-21T10:23:03.352" v="86" actId="47"/>
        <pc:sldMkLst>
          <pc:docMk/>
          <pc:sldMk cId="1800584678" sldId="610"/>
        </pc:sldMkLst>
      </pc:sldChg>
      <pc:sldChg chg="del">
        <pc:chgData name="Yanathamon Sookhjinda" userId="3ef5cf54-c929-48bd-ae1f-fe01300dfa98" providerId="ADAL" clId="{D8E80725-A636-4774-8E6E-6880E1C41983}" dt="2024-10-21T10:22:57.642" v="81" actId="47"/>
        <pc:sldMkLst>
          <pc:docMk/>
          <pc:sldMk cId="1900626502" sldId="735"/>
        </pc:sldMkLst>
      </pc:sldChg>
      <pc:sldChg chg="del">
        <pc:chgData name="Yanathamon Sookhjinda" userId="3ef5cf54-c929-48bd-ae1f-fe01300dfa98" providerId="ADAL" clId="{D8E80725-A636-4774-8E6E-6880E1C41983}" dt="2024-10-21T10:23:04.304" v="87" actId="47"/>
        <pc:sldMkLst>
          <pc:docMk/>
          <pc:sldMk cId="2944447021" sldId="776"/>
        </pc:sldMkLst>
      </pc:sldChg>
      <pc:sldChg chg="del">
        <pc:chgData name="Yanathamon Sookhjinda" userId="3ef5cf54-c929-48bd-ae1f-fe01300dfa98" providerId="ADAL" clId="{D8E80725-A636-4774-8E6E-6880E1C41983}" dt="2024-10-21T10:23:08.263" v="90" actId="47"/>
        <pc:sldMkLst>
          <pc:docMk/>
          <pc:sldMk cId="4195079846" sldId="777"/>
        </pc:sldMkLst>
      </pc:sldChg>
      <pc:sldChg chg="del">
        <pc:chgData name="Yanathamon Sookhjinda" userId="3ef5cf54-c929-48bd-ae1f-fe01300dfa98" providerId="ADAL" clId="{D8E80725-A636-4774-8E6E-6880E1C41983}" dt="2024-10-21T10:23:12.812" v="94" actId="47"/>
        <pc:sldMkLst>
          <pc:docMk/>
          <pc:sldMk cId="1344815526" sldId="778"/>
        </pc:sldMkLst>
      </pc:sldChg>
      <pc:sldChg chg="del">
        <pc:chgData name="Yanathamon Sookhjinda" userId="3ef5cf54-c929-48bd-ae1f-fe01300dfa98" providerId="ADAL" clId="{D8E80725-A636-4774-8E6E-6880E1C41983}" dt="2024-10-21T10:23:14.502" v="95" actId="47"/>
        <pc:sldMkLst>
          <pc:docMk/>
          <pc:sldMk cId="1944337522" sldId="853"/>
        </pc:sldMkLst>
      </pc:sldChg>
      <pc:sldChg chg="del">
        <pc:chgData name="Yanathamon Sookhjinda" userId="3ef5cf54-c929-48bd-ae1f-fe01300dfa98" providerId="ADAL" clId="{D8E80725-A636-4774-8E6E-6880E1C41983}" dt="2024-10-21T10:23:16.933" v="96" actId="47"/>
        <pc:sldMkLst>
          <pc:docMk/>
          <pc:sldMk cId="2026752896" sldId="860"/>
        </pc:sldMkLst>
      </pc:sldChg>
      <pc:sldChg chg="del">
        <pc:chgData name="Yanathamon Sookhjinda" userId="3ef5cf54-c929-48bd-ae1f-fe01300dfa98" providerId="ADAL" clId="{D8E80725-A636-4774-8E6E-6880E1C41983}" dt="2024-10-21T10:22:50.067" v="77" actId="47"/>
        <pc:sldMkLst>
          <pc:docMk/>
          <pc:sldMk cId="1443035885" sldId="866"/>
        </pc:sldMkLst>
      </pc:sldChg>
      <pc:sldChg chg="del">
        <pc:chgData name="Yanathamon Sookhjinda" userId="3ef5cf54-c929-48bd-ae1f-fe01300dfa98" providerId="ADAL" clId="{D8E80725-A636-4774-8E6E-6880E1C41983}" dt="2024-10-21T10:22:09.832" v="70" actId="47"/>
        <pc:sldMkLst>
          <pc:docMk/>
          <pc:sldMk cId="2228879923" sldId="867"/>
        </pc:sldMkLst>
      </pc:sldChg>
      <pc:sldChg chg="addSp modSp modAnim">
        <pc:chgData name="Yanathamon Sookhjinda" userId="3ef5cf54-c929-48bd-ae1f-fe01300dfa98" providerId="ADAL" clId="{D8E80725-A636-4774-8E6E-6880E1C41983}" dt="2024-10-22T01:45:58.424" v="170"/>
        <pc:sldMkLst>
          <pc:docMk/>
          <pc:sldMk cId="3551938668" sldId="868"/>
        </pc:sldMkLst>
        <pc:grpChg chg="add mod">
          <ac:chgData name="Yanathamon Sookhjinda" userId="3ef5cf54-c929-48bd-ae1f-fe01300dfa98" providerId="ADAL" clId="{D8E80725-A636-4774-8E6E-6880E1C41983}" dt="2024-10-22T01:45:04.928" v="165" actId="164"/>
          <ac:grpSpMkLst>
            <pc:docMk/>
            <pc:sldMk cId="3551938668" sldId="868"/>
            <ac:grpSpMk id="5" creationId="{00B7436D-9772-495B-9342-D6587FEFFA10}"/>
          </ac:grpSpMkLst>
        </pc:grpChg>
        <pc:grpChg chg="mod">
          <ac:chgData name="Yanathamon Sookhjinda" userId="3ef5cf54-c929-48bd-ae1f-fe01300dfa98" providerId="ADAL" clId="{D8E80725-A636-4774-8E6E-6880E1C41983}" dt="2024-10-22T01:45:04.928" v="165" actId="164"/>
          <ac:grpSpMkLst>
            <pc:docMk/>
            <pc:sldMk cId="3551938668" sldId="868"/>
            <ac:grpSpMk id="13" creationId="{06A4DDFA-FADD-4CE1-8673-A9D9A6A1FF22}"/>
          </ac:grpSpMkLst>
        </pc:grpChg>
        <pc:grpChg chg="mod">
          <ac:chgData name="Yanathamon Sookhjinda" userId="3ef5cf54-c929-48bd-ae1f-fe01300dfa98" providerId="ADAL" clId="{D8E80725-A636-4774-8E6E-6880E1C41983}" dt="2024-10-22T01:45:04.928" v="165" actId="164"/>
          <ac:grpSpMkLst>
            <pc:docMk/>
            <pc:sldMk cId="3551938668" sldId="868"/>
            <ac:grpSpMk id="89" creationId="{1EDB2E05-8970-4632-A425-D4445347D3FA}"/>
          </ac:grpSpMkLst>
        </pc:grpChg>
        <pc:grpChg chg="mod">
          <ac:chgData name="Yanathamon Sookhjinda" userId="3ef5cf54-c929-48bd-ae1f-fe01300dfa98" providerId="ADAL" clId="{D8E80725-A636-4774-8E6E-6880E1C41983}" dt="2024-10-22T01:45:04.928" v="165" actId="164"/>
          <ac:grpSpMkLst>
            <pc:docMk/>
            <pc:sldMk cId="3551938668" sldId="868"/>
            <ac:grpSpMk id="93" creationId="{A007791F-6E5C-44B2-94FE-A7D000ECC4ED}"/>
          </ac:grpSpMkLst>
        </pc:grpChg>
        <pc:grpChg chg="mod">
          <ac:chgData name="Yanathamon Sookhjinda" userId="3ef5cf54-c929-48bd-ae1f-fe01300dfa98" providerId="ADAL" clId="{D8E80725-A636-4774-8E6E-6880E1C41983}" dt="2024-10-22T01:45:04.928" v="165" actId="164"/>
          <ac:grpSpMkLst>
            <pc:docMk/>
            <pc:sldMk cId="3551938668" sldId="868"/>
            <ac:grpSpMk id="96" creationId="{F64E5B32-05EC-4986-B1A5-4D7A85C55C94}"/>
          </ac:grpSpMkLst>
        </pc:grpChg>
        <pc:grpChg chg="mod">
          <ac:chgData name="Yanathamon Sookhjinda" userId="3ef5cf54-c929-48bd-ae1f-fe01300dfa98" providerId="ADAL" clId="{D8E80725-A636-4774-8E6E-6880E1C41983}" dt="2024-10-22T01:45:04.928" v="165" actId="164"/>
          <ac:grpSpMkLst>
            <pc:docMk/>
            <pc:sldMk cId="3551938668" sldId="868"/>
            <ac:grpSpMk id="101" creationId="{CE1E1367-4E92-4178-93CC-9969CBE6C02D}"/>
          </ac:grpSpMkLst>
        </pc:grp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74" creationId="{E14FEC0C-0995-4672-8551-F27DF858E1EA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88" creationId="{DB2CEA14-2B14-4C9D-BC85-7A0A9F91B3E3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14" creationId="{68342985-6724-4BF0-8DED-0D0B119C1259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15" creationId="{C4E96DC1-B6D1-4BE4-B20F-2564DDEBD186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16" creationId="{7BC17540-D447-44DD-94B3-D4597CCD2AB5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17" creationId="{8AB7E3EE-EF50-49E0-86CB-4765CBD4B6A9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18" creationId="{343F85D1-9DE6-4EB9-B718-9AFBB79D249B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25" creationId="{D7DAF30A-A3A7-40B6-9F26-07504F6F5008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26" creationId="{58322231-9E7D-412A-B27C-D3B086975791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27" creationId="{DCB30021-D832-402E-97AD-36B5486E61AA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28" creationId="{EEE594D2-C006-4A62-BD11-5FA3A124E732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29" creationId="{95944BFC-8C1F-4318-85ED-2186127D5791}"/>
          </ac:cxnSpMkLst>
        </pc:cxnChg>
        <pc:cxnChg chg="mod">
          <ac:chgData name="Yanathamon Sookhjinda" userId="3ef5cf54-c929-48bd-ae1f-fe01300dfa98" providerId="ADAL" clId="{D8E80725-A636-4774-8E6E-6880E1C41983}" dt="2024-10-22T01:45:04.928" v="165" actId="164"/>
          <ac:cxnSpMkLst>
            <pc:docMk/>
            <pc:sldMk cId="3551938668" sldId="868"/>
            <ac:cxnSpMk id="130" creationId="{23BF67D4-5276-4A19-8F63-BF99A89E6582}"/>
          </ac:cxnSpMkLst>
        </pc:cxnChg>
      </pc:sldChg>
      <pc:sldChg chg="del">
        <pc:chgData name="Yanathamon Sookhjinda" userId="3ef5cf54-c929-48bd-ae1f-fe01300dfa98" providerId="ADAL" clId="{D8E80725-A636-4774-8E6E-6880E1C41983}" dt="2024-10-21T10:22:51.541" v="78" actId="47"/>
        <pc:sldMkLst>
          <pc:docMk/>
          <pc:sldMk cId="3436078287" sldId="869"/>
        </pc:sldMkLst>
      </pc:sldChg>
      <pc:sldChg chg="del">
        <pc:chgData name="Yanathamon Sookhjinda" userId="3ef5cf54-c929-48bd-ae1f-fe01300dfa98" providerId="ADAL" clId="{D8E80725-A636-4774-8E6E-6880E1C41983}" dt="2024-10-21T10:22:16.206" v="71" actId="47"/>
        <pc:sldMkLst>
          <pc:docMk/>
          <pc:sldMk cId="2206704802" sldId="870"/>
        </pc:sldMkLst>
      </pc:sldChg>
      <pc:sldChg chg="del">
        <pc:chgData name="Yanathamon Sookhjinda" userId="3ef5cf54-c929-48bd-ae1f-fe01300dfa98" providerId="ADAL" clId="{D8E80725-A636-4774-8E6E-6880E1C41983}" dt="2024-10-21T10:21:30.960" v="69" actId="2696"/>
        <pc:sldMkLst>
          <pc:docMk/>
          <pc:sldMk cId="185699437" sldId="871"/>
        </pc:sldMkLst>
      </pc:sldChg>
      <pc:sldChg chg="del">
        <pc:chgData name="Yanathamon Sookhjinda" userId="3ef5cf54-c929-48bd-ae1f-fe01300dfa98" providerId="ADAL" clId="{D8E80725-A636-4774-8E6E-6880E1C41983}" dt="2024-10-21T10:22:34.896" v="72" actId="47"/>
        <pc:sldMkLst>
          <pc:docMk/>
          <pc:sldMk cId="1689338598" sldId="872"/>
        </pc:sldMkLst>
      </pc:sldChg>
      <pc:sldChg chg="modSp mod ord">
        <pc:chgData name="Yanathamon Sookhjinda" userId="3ef5cf54-c929-48bd-ae1f-fe01300dfa98" providerId="ADAL" clId="{D8E80725-A636-4774-8E6E-6880E1C41983}" dt="2024-10-21T10:59:18.667" v="164" actId="20577"/>
        <pc:sldMkLst>
          <pc:docMk/>
          <pc:sldMk cId="2234511969" sldId="873"/>
        </pc:sldMkLst>
        <pc:spChg chg="mod">
          <ac:chgData name="Yanathamon Sookhjinda" userId="3ef5cf54-c929-48bd-ae1f-fe01300dfa98" providerId="ADAL" clId="{D8E80725-A636-4774-8E6E-6880E1C41983}" dt="2024-10-21T10:59:18.667" v="164" actId="20577"/>
          <ac:spMkLst>
            <pc:docMk/>
            <pc:sldMk cId="2234511969" sldId="873"/>
            <ac:spMk id="5" creationId="{C9B6222E-AEE3-4042-8672-C1F470AD68BE}"/>
          </ac:spMkLst>
        </pc:spChg>
      </pc:sldChg>
      <pc:sldChg chg="modSp mod ord">
        <pc:chgData name="Yanathamon Sookhjinda" userId="3ef5cf54-c929-48bd-ae1f-fe01300dfa98" providerId="ADAL" clId="{D8E80725-A636-4774-8E6E-6880E1C41983}" dt="2024-10-21T10:47:56.814" v="160"/>
        <pc:sldMkLst>
          <pc:docMk/>
          <pc:sldMk cId="3844743919" sldId="874"/>
        </pc:sldMkLst>
        <pc:spChg chg="mod">
          <ac:chgData name="Yanathamon Sookhjinda" userId="3ef5cf54-c929-48bd-ae1f-fe01300dfa98" providerId="ADAL" clId="{D8E80725-A636-4774-8E6E-6880E1C41983}" dt="2024-10-21T10:25:50.823" v="155" actId="1076"/>
          <ac:spMkLst>
            <pc:docMk/>
            <pc:sldMk cId="3844743919" sldId="874"/>
            <ac:spMk id="3" creationId="{C024F1CF-8D14-4938-BC53-0B807D9D8901}"/>
          </ac:spMkLst>
        </pc:spChg>
      </pc:sldChg>
      <pc:sldChg chg="add">
        <pc:chgData name="Yanathamon Sookhjinda" userId="3ef5cf54-c929-48bd-ae1f-fe01300dfa98" providerId="ADAL" clId="{D8E80725-A636-4774-8E6E-6880E1C41983}" dt="2024-10-21T10:47:54.370" v="158"/>
        <pc:sldMkLst>
          <pc:docMk/>
          <pc:sldMk cId="849112720" sldId="8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75F4F3A-A02B-43EC-BAE2-37833D458E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A378DB-FBCF-48C4-B0DA-880C69BD6B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FA111-3F5D-499F-89FB-094C753A3075}" type="datetimeFigureOut">
              <a:rPr lang="en-US" smtClean="0"/>
              <a:t>22/10/24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B453A7-EF44-4DE9-A057-5B66F86EE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F1F2B-B4B3-4568-9259-100FD9B3CB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F65F5-A93A-4334-8305-5D5776E6A5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1333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DCA80-695D-4EBA-B51E-74FAEAB052C2}" type="datetimeFigureOut">
              <a:rPr lang="en-US" smtClean="0"/>
              <a:t>22/10/24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3602-ED7E-4935-88FF-52284C8503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33443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21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07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 with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EBF3-4757-B44C-8708-56DDA1D42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3ED71E-B13C-EB49-BBCB-61A0D4380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A80E3-F5DF-AA4E-B067-B542A6A4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3BA72-D230-B34C-9687-02D528E23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E7FB62-B5DD-469A-A629-2762005237BC}"/>
              </a:ext>
            </a:extLst>
          </p:cNvPr>
          <p:cNvSpPr txBox="1"/>
          <p:nvPr userDrawn="1"/>
        </p:nvSpPr>
        <p:spPr>
          <a:xfrm>
            <a:off x="9139030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203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_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6FF0C2-62B0-E249-8D8F-11CD2EBF5D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826987"/>
            <a:ext cx="3327401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A21BCBD-7CFB-1C42-818A-23DA9F40C4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4660" y="1826987"/>
            <a:ext cx="3328898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CE47A33-B120-7841-AE6F-49F4F7FCA8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23363" y="1826987"/>
            <a:ext cx="3333389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D65C025B-6D6E-3445-8237-F6487E66C7D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8199" y="3298600"/>
            <a:ext cx="3327401" cy="2514600"/>
          </a:xfrm>
        </p:spPr>
        <p:txBody>
          <a:bodyPr anchor="ctr"/>
          <a:lstStyle>
            <a:lvl1pPr algn="ctr">
              <a:defRPr sz="2400">
                <a:solidFill>
                  <a:srgbClr val="FF0000"/>
                </a:solidFill>
              </a:defRPr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27DDB5E8-25DE-FD44-A530-56A3613D40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32299" y="3298600"/>
            <a:ext cx="3327401" cy="2514600"/>
          </a:xfrm>
        </p:spPr>
        <p:txBody>
          <a:bodyPr anchor="ctr"/>
          <a:lstStyle>
            <a:lvl1pPr algn="ctr">
              <a:defRPr sz="2400">
                <a:solidFill>
                  <a:srgbClr val="FF0000"/>
                </a:solidFill>
              </a:defRPr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E3602706-41F7-154D-AB82-F8B3F41139C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026399" y="3298600"/>
            <a:ext cx="3327401" cy="2514600"/>
          </a:xfrm>
        </p:spPr>
        <p:txBody>
          <a:bodyPr anchor="ctr"/>
          <a:lstStyle>
            <a:lvl1pPr algn="ctr">
              <a:defRPr sz="2400">
                <a:solidFill>
                  <a:srgbClr val="FF0000"/>
                </a:solidFill>
              </a:defRPr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5AD20C-7511-4242-B448-4339B45167BB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184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851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74838DEE-1519-4A4F-BB35-14196A5FA2B3}"/>
              </a:ext>
            </a:extLst>
          </p:cNvPr>
          <p:cNvSpPr>
            <a:spLocks noGrp="1" noChangeAspect="1"/>
          </p:cNvSpPr>
          <p:nvPr>
            <p:ph sz="quarter" idx="13"/>
          </p:nvPr>
        </p:nvSpPr>
        <p:spPr>
          <a:xfrm>
            <a:off x="785790" y="1778000"/>
            <a:ext cx="3240000" cy="3240000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E46C3A1-15D0-E84D-9D6B-DA72666CE30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55" y="1778000"/>
            <a:ext cx="3240000" cy="3240000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BDEB8EBB-8EE3-D149-A2C9-577002544BD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6873" y="1778000"/>
            <a:ext cx="3240000" cy="3240000"/>
          </a:xfrm>
          <a:prstGeom prst="ellipse">
            <a:avLst/>
          </a:prstGeom>
          <a:solidFill>
            <a:schemeClr val="accent1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0930C9-F5DB-8F4E-8780-52F6263163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790" y="5413375"/>
            <a:ext cx="3240000" cy="5016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B4ECBA33-6783-054F-83A2-A6BA9CCD08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8862" y="1163638"/>
            <a:ext cx="105156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111D3B2-47B5-F74D-B59F-F9523CD6824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76000" y="5413375"/>
            <a:ext cx="3240000" cy="5016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EB93BCC2-325F-F848-97AF-21EE47D732A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76873" y="5413375"/>
            <a:ext cx="3240000" cy="5016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8ED4A5-5420-4E91-881E-2649AD40A9BE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935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B49D466-DDA7-6A46-9371-9C5FCC577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861" y="1777999"/>
            <a:ext cx="1684337" cy="1257503"/>
          </a:xfrm>
          <a:blipFill dpi="0" rotWithShape="1">
            <a:blip r:embed="rId3"/>
            <a:srcRect/>
            <a:stretch>
              <a:fillRect l="-19000" t="-24000" r="-19000" b="-24000"/>
            </a:stretch>
          </a:blipFill>
        </p:spPr>
        <p:txBody>
          <a:bodyPr lIns="72000" tIns="108000"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0F9F1BB2-E4F0-A140-B87B-7AD718F09C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8861" y="3142354"/>
            <a:ext cx="1684337" cy="125750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lIns="72000" tIns="108000"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C617290-BAA9-2A4A-808F-CEF6893B908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8861" y="4506709"/>
            <a:ext cx="1684337" cy="125750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lIns="72000" tIns="108000">
            <a:normAutofit/>
          </a:bodyPr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CDBD778-9BAD-B34A-84DE-E59E3E67BE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90361" y="1778000"/>
            <a:ext cx="8663439" cy="1257300"/>
          </a:xfrm>
        </p:spPr>
        <p:txBody>
          <a:bodyPr lIns="72000" tIns="72000">
            <a:normAutofit/>
          </a:bodyPr>
          <a:lstStyle>
            <a:lvl1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8FB96DA-3F82-B647-B4BC-8E3B0BBB22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690361" y="3141663"/>
            <a:ext cx="8663439" cy="1258887"/>
          </a:xfrm>
        </p:spPr>
        <p:txBody>
          <a:bodyPr lIns="72000" tIns="72000">
            <a:normAutofit/>
          </a:bodyPr>
          <a:lstStyle>
            <a:lvl1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2E8D075-7756-5440-A8E8-B25086F8C6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690361" y="4506913"/>
            <a:ext cx="8663439" cy="1257300"/>
          </a:xfrm>
        </p:spPr>
        <p:txBody>
          <a:bodyPr lIns="72000" tIns="72000">
            <a:normAutofit/>
          </a:bodyPr>
          <a:lstStyle>
            <a:lvl1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08ADA0-9638-451B-A9F6-2CB5AB8018F0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0743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with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0D1997-3D8A-E641-9436-DA995A420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EE2BB-FF72-A045-A9C9-71AEBE3CB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DA79-C325-DB4D-89A7-E559546EB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226907-B900-6648-97B8-EDBB120815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29DDBE-A6E2-4B71-9181-286EB2D2652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3062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DE1DA832-2C0B-AD4B-A57B-07C18BDD22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5910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BC51F3A0-8A9A-5343-8ECC-4CB8AC2CB1C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83328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4F1FD0F0-2690-DD42-B128-C82B7A4096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20746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7FBA372E-7003-5B49-91B5-6C38F770533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5910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9E9DA955-3270-2B47-8141-5844E869F35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64619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E7CE3DA0-FAAB-2A41-A228-0F255FAA1D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02037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7A3EB01F-F405-C848-A667-15399DEE05C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962245" y="1778000"/>
            <a:ext cx="1484313" cy="667657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42D2C8D8-9611-4441-A55B-3D2A776B948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664619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A40CD790-05FA-7C4F-A95B-407E9599FDD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483328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8BDFB594-C390-DE45-9F1C-17A10855180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302037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D4328BE7-4D8D-BE4A-8AC4-D6B168765BA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120746" y="2751024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2DD4497D-5DC7-7740-996B-55E60106993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939455" y="2714625"/>
            <a:ext cx="1484313" cy="3049588"/>
          </a:xfrm>
          <a:solidFill>
            <a:srgbClr val="00BCB3">
              <a:alpha val="19608"/>
            </a:srgbClr>
          </a:solidFill>
        </p:spPr>
        <p:txBody>
          <a:bodyPr>
            <a:noAutofit/>
          </a:bodyPr>
          <a:lstStyle>
            <a:lvl1pPr>
              <a:defRPr sz="12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050">
                <a:solidFill>
                  <a:schemeClr val="tx2"/>
                </a:solidFill>
              </a:defRPr>
            </a:lvl3pPr>
            <a:lvl4pPr>
              <a:defRPr sz="1000">
                <a:solidFill>
                  <a:schemeClr val="tx2"/>
                </a:solidFill>
              </a:defRPr>
            </a:lvl4pPr>
            <a:lvl5pPr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86CAB8-54E4-4626-9B69-58560EF85450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7263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47094EE-B0D7-C640-ABCD-00EDAA8C0B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1778001"/>
            <a:ext cx="5175250" cy="4572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6BA4A4C-D422-FE42-9BFD-F588D4A3A74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20052" y="1778001"/>
            <a:ext cx="5175250" cy="4572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79FAF4E-10F0-1049-B758-D891986854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200" y="2235201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170EA71-0A9E-354D-AF4A-CA69AE8AB7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17670" y="2235201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1CA1B21-86E2-384B-8C73-8311F05F78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8200" y="3768952"/>
            <a:ext cx="5175250" cy="457200"/>
          </a:xfr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6AE583B-99C8-4540-990A-623C78B2C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20052" y="3768952"/>
            <a:ext cx="5175250" cy="457200"/>
          </a:xfr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D96DE5BA-D243-E64A-9B8B-EE8C12F71C8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8200" y="4226152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B2581E32-6F9F-2B41-BF0D-C285185AC29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17670" y="4226152"/>
            <a:ext cx="5175250" cy="153806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9BC8EE-172D-4F0A-AAE8-894215ADE5CC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9882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_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A30CC8-5846-9443-9741-D02092E6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07850B8-0EB5-B84D-8363-80AFF94BB3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778001"/>
            <a:ext cx="1684337" cy="442686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defRPr sz="2400"/>
            </a:lvl2pPr>
          </a:lstStyle>
          <a:p>
            <a:pPr lvl="0"/>
            <a:r>
              <a:rPr lang="en-US" dirty="0"/>
              <a:t>Title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E7A3F9D-AFBD-6149-A6EC-1DF3C2954A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120573"/>
            <a:ext cx="1684337" cy="442686"/>
          </a:xfrm>
        </p:spPr>
        <p:txBody>
          <a:bodyPr/>
          <a:lstStyle>
            <a:lvl1pPr>
              <a:defRPr lang="en-GB" sz="2400" b="1" kern="1200" dirty="0">
                <a:solidFill>
                  <a:schemeClr val="accent1"/>
                </a:solidFill>
                <a:latin typeface="TESCO Modern" panose="02000506030000020004" pitchFamily="2" charset="0"/>
                <a:ea typeface="+mn-ea"/>
                <a:cs typeface="+mn-cs"/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Title</a:t>
            </a:r>
            <a:endParaRPr lang="en-GB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AA8C4F31-914D-3B4A-80B4-AC365A6F9F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4463145"/>
            <a:ext cx="1684337" cy="442686"/>
          </a:xfrm>
        </p:spPr>
        <p:txBody>
          <a:bodyPr/>
          <a:lstStyle>
            <a:lvl1pPr>
              <a:defRPr lang="en-GB" sz="2400" b="1" kern="1200" dirty="0">
                <a:solidFill>
                  <a:schemeClr val="accent1"/>
                </a:solidFill>
                <a:latin typeface="TESCO Modern" panose="02000506030000020004" pitchFamily="2" charset="0"/>
                <a:ea typeface="+mn-ea"/>
                <a:cs typeface="+mn-cs"/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/>
              <a:t>Title</a:t>
            </a:r>
            <a:endParaRPr lang="en-GB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EBAE134-67F4-A940-AA80-87099F39E0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99657" y="1778001"/>
            <a:ext cx="8654143" cy="11538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43B70583-45E7-4143-9EF1-CF46102D92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99657" y="3120573"/>
            <a:ext cx="8654143" cy="11538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8148AEF4-423F-C64C-9D1E-B0F3B83422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699657" y="4463145"/>
            <a:ext cx="8654143" cy="11538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73AF8C-DBB5-417F-9AAE-1FCDF09A07E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4724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ngle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155BD-A2CA-7E44-90DD-B68C9E0C9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365125"/>
            <a:ext cx="73152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743BD3E-EF08-BF42-ABE5-BB4EC31E83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038599" y="1735843"/>
            <a:ext cx="7315199" cy="4473045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EF9262F7-E85F-D84A-BE37-EB8BD0BE12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A63080-3529-9847-A9A6-A4B15C742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2E3DED-3602-4A7F-8447-37A2ED1175C8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921436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044A2-EF71-114A-9016-290474E0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9156" y="365125"/>
            <a:ext cx="4686301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0D1997-3D8A-E641-9436-DA995A420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9156" y="1847850"/>
            <a:ext cx="5157787" cy="823912"/>
          </a:xfrm>
        </p:spPr>
        <p:txBody>
          <a:bodyPr anchor="ctr"/>
          <a:lstStyle>
            <a:lvl1pPr marL="0" indent="0" algn="thaiDist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EE2BB-FF72-A045-A9C9-71AEBE3CB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9156" y="2671762"/>
            <a:ext cx="5157787" cy="36845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B7F67-6863-F54A-87F5-68A33146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19156" y="6356350"/>
            <a:ext cx="41148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26C5C79-1ED5-DB48-A53D-6631E7D297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ltGray">
          <a:xfrm>
            <a:off x="0" y="0"/>
            <a:ext cx="6016626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FB2ECC-D597-43DB-93F7-A25C78976BD3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0318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52706A-0CFE-5646-8CDF-6438E07760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8199" y="4696688"/>
            <a:ext cx="4974771" cy="1995055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42A84C-16BF-2745-9C51-495E537AC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A8F0F3C-E5CB-164C-BCAE-BC2EE003EEA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87142" y="4696688"/>
            <a:ext cx="4974771" cy="1995055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A9EEA6-71E9-4AE2-B4C4-36C2CCC3930A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453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EBF3-4757-B44C-8708-56DDA1D42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3ED71E-B13C-EB49-BBCB-61A0D4380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A80E3-F5DF-AA4E-B067-B542A6A4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3BA72-D230-B34C-9687-02D528E23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A5E91-2264-4A92-BE84-B7A38E1F83DA}"/>
              </a:ext>
            </a:extLst>
          </p:cNvPr>
          <p:cNvSpPr txBox="1"/>
          <p:nvPr userDrawn="1"/>
        </p:nvSpPr>
        <p:spPr>
          <a:xfrm>
            <a:off x="9139030" y="6444476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0816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 l="-3000" t="-5000" r="-3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C87BE0-F497-F04D-B8C4-F66C1DCF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14767-B17C-794E-BAB2-B688F1C091B8}" type="datetimeFigureOut">
              <a:rPr lang="en-US" smtClean="0"/>
              <a:pPr/>
              <a:t>22/10/24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0F189-A422-7D46-BE29-07074FB8B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4169F-F304-4AF7-BAEE-BEEA5120BC59}"/>
              </a:ext>
            </a:extLst>
          </p:cNvPr>
          <p:cNvSpPr txBox="1"/>
          <p:nvPr userDrawn="1"/>
        </p:nvSpPr>
        <p:spPr>
          <a:xfrm>
            <a:off x="9248361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8748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logo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D7097-733E-C641-97B7-E0F091E3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14767-B17C-794E-BAB2-B688F1C091B8}" type="datetimeFigureOut">
              <a:rPr lang="en-US" smtClean="0"/>
              <a:t>22/10/24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FFA04-D271-D84F-BBD4-EB88C71ED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819B-D120-1C44-8594-56C449786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CE2535F-1E9A-1543-AEFC-D8D5C148F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443122-CC41-4B64-8697-3E0384B8B271}"/>
              </a:ext>
            </a:extLst>
          </p:cNvPr>
          <p:cNvSpPr txBox="1"/>
          <p:nvPr userDrawn="1"/>
        </p:nvSpPr>
        <p:spPr>
          <a:xfrm>
            <a:off x="9190383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092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D7097-733E-C641-97B7-E0F091E3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14767-B17C-794E-BAB2-B688F1C091B8}" type="datetimeFigureOut">
              <a:rPr lang="en-US" smtClean="0"/>
              <a:t>22/10/24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FFA04-D271-D84F-BBD4-EB88C71ED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3F819B-D120-1C44-8594-56C449786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980418"/>
            <a:ext cx="7315200" cy="1376363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CE2535F-1E9A-1543-AEFC-D8D5C148FB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356781"/>
            <a:ext cx="73152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94E1AA-4BAC-4356-B1CE-A68622E3FCAB}"/>
              </a:ext>
            </a:extLst>
          </p:cNvPr>
          <p:cNvSpPr txBox="1"/>
          <p:nvPr userDrawn="1"/>
        </p:nvSpPr>
        <p:spPr>
          <a:xfrm>
            <a:off x="9425609" y="6356350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633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D756-0BF2-544B-9D28-08C63307F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3B548-EC8F-E542-80C4-CA5EE4E00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D54E9-AC7D-6249-9984-455FBD1E2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863C2-3E11-A547-8F09-818212A88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E36A4-AB38-4191-8C1D-3D9C33C56725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145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878BF-0665-C749-BE49-A3AEFAF08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A7B5EB-E6C3-0A49-9878-8030CDC53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22EB4-4B38-4B4E-9E46-80FFA23CF2D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597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C12B5-DC4A-4D97-8E6C-A5CF47947A72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08518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w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CB244E7-FF84-F542-96D6-008CBA58D7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802636"/>
            <a:ext cx="10918825" cy="2531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80DA4-BB73-4570-B9AA-1B5B431AE8E5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9628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153BD-B56E-7843-8E9F-6F83C236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1A715-47D0-3B44-B234-E355EC8F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D4955-1760-1E4F-8F3C-506206A14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6FF0C2-62B0-E249-8D8F-11CD2EBF5D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826987"/>
            <a:ext cx="3327401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A21BCBD-7CFB-1C42-818A-23DA9F40C4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34660" y="1826987"/>
            <a:ext cx="3328898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CE47A33-B120-7841-AE6F-49F4F7FCA8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23363" y="1826987"/>
            <a:ext cx="3333389" cy="1471613"/>
          </a:xfrm>
          <a:blipFill>
            <a:blip r:embed="rId3"/>
            <a:stretch>
              <a:fillRect l="-19000" t="-24000" r="-19000" b="-24000"/>
            </a:stretch>
          </a:blipFill>
        </p:spPr>
        <p:txBody>
          <a:bodyPr vert="horz" lIns="72000" tIns="72000" rIns="0" bIns="0" rtlCol="0">
            <a:noAutofit/>
          </a:bodyPr>
          <a:lstStyle>
            <a:lvl1pPr>
              <a:defRPr lang="en-GB" sz="2400" b="1" dirty="0" err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2800" b="1" dirty="0">
                <a:solidFill>
                  <a:schemeClr val="bg1"/>
                </a:solidFill>
              </a:rPr>
              <a:t>Topic heading or sentence goes here</a:t>
            </a:r>
            <a:endParaRPr lang="en-GB" sz="2800" b="1" dirty="0" err="1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038288-A5EF-9E4A-9C99-B670345FBDC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35025" y="3298601"/>
            <a:ext cx="3337469" cy="25146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C108420-CAB0-B140-98E1-B81C74E4F38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4432299" y="3298601"/>
            <a:ext cx="3337469" cy="25146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532E1C9B-E8FA-2F4B-B927-3C2073FDAE5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016331" y="3298601"/>
            <a:ext cx="3337469" cy="25146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1pPr>
            <a:lvl2pPr>
              <a:defRPr sz="1800">
                <a:solidFill>
                  <a:schemeClr val="tx1"/>
                </a:solidFill>
                <a:latin typeface="Lotuss Smart TX" panose="02000000000000000000" pitchFamily="2" charset="-34"/>
                <a:cs typeface="Lotuss Smart TX" panose="02000000000000000000" pitchFamily="2" charset="-34"/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936A00-3983-4B4C-B0DC-F1AAF34B5629}"/>
              </a:ext>
            </a:extLst>
          </p:cNvPr>
          <p:cNvSpPr txBox="1"/>
          <p:nvPr userDrawn="1"/>
        </p:nvSpPr>
        <p:spPr>
          <a:xfrm>
            <a:off x="10103126" y="33667"/>
            <a:ext cx="19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15B7C0E-18D7-48E7-B49C-0391768C88D5}" type="slidenum">
              <a:rPr lang="en-GB" sz="1200" smtClean="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rPr>
              <a:t>‹#›</a:t>
            </a:fld>
            <a:endParaRPr lang="en-US" sz="1200" dirty="0">
              <a:solidFill>
                <a:schemeClr val="bg1"/>
              </a:solidFill>
              <a:latin typeface="Lotuss Smart HL" panose="02000000000000000000" pitchFamily="2" charset="-34"/>
              <a:cs typeface="Lotuss Smart HL" panose="020000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718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1EC097-DD4F-D741-B06F-12D64E0CC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35593-E541-4D43-8FCA-2B1782302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99273-28F4-9F42-85DF-F49A74372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6A614767-B17C-794E-BAB2-B688F1C091B8}" type="datetimeFigureOut">
              <a:rPr lang="en-US" smtClean="0"/>
              <a:pPr/>
              <a:t>22/10/24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40212-0198-0349-ABBC-B82D8558A6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A3231-1FEF-9A4E-A76A-94735B95FA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Lotuss Smart HL" panose="02000000000000000000" pitchFamily="2" charset="-34"/>
                <a:cs typeface="Lotuss Smart HL" panose="02000000000000000000" pitchFamily="2" charset="-34"/>
              </a:defRPr>
            </a:lvl1pPr>
          </a:lstStyle>
          <a:p>
            <a:fld id="{5E35803A-0A1A-6843-B3B0-A58E93ECC5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27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1" r:id="rId3"/>
    <p:sldLayoutId id="2147483664" r:id="rId4"/>
    <p:sldLayoutId id="2147483650" r:id="rId5"/>
    <p:sldLayoutId id="2147483652" r:id="rId6"/>
    <p:sldLayoutId id="2147483696" r:id="rId7"/>
    <p:sldLayoutId id="2147483695" r:id="rId8"/>
    <p:sldLayoutId id="2147483692" r:id="rId9"/>
    <p:sldLayoutId id="2147483689" r:id="rId10"/>
    <p:sldLayoutId id="2147483687" r:id="rId11"/>
    <p:sldLayoutId id="2147483688" r:id="rId12"/>
    <p:sldLayoutId id="2147483653" r:id="rId13"/>
    <p:sldLayoutId id="2147483693" r:id="rId14"/>
    <p:sldLayoutId id="2147483691" r:id="rId15"/>
    <p:sldLayoutId id="2147483694" r:id="rId16"/>
    <p:sldLayoutId id="2147483654" r:id="rId17"/>
    <p:sldLayoutId id="2147483690" r:id="rId18"/>
    <p:sldLayoutId id="2147483655" r:id="rId19"/>
    <p:sldLayoutId id="214748369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Lotuss Smart HL" panose="02000000000000000000" pitchFamily="2" charset="-34"/>
          <a:ea typeface="+mj-ea"/>
          <a:cs typeface="Lotuss Smart HL" panose="02000000000000000000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Lotuss Smart HL" panose="02000000000000000000" pitchFamily="2" charset="-34"/>
          <a:ea typeface="+mn-ea"/>
          <a:cs typeface="Lotuss Smart HL" panose="02000000000000000000" pitchFamily="2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urlogin.lotuss.com/login2/?return=eyJ0eXAiOiJKV1QiLCJhbGciOiJIUzI1NiJ9.eyJmZl9tdWx0aXBsZV9icmFuZHMiOmZhbHNlLCJ1cmkiOiJodHRwczovL291cmxvZ2luLmxvdHVzcy5jb20vIiwiYnJhbmRfaWQiOiJtYXN0ZXIiLCJhdWQiOiJBQ0NFU1MiLCJpc3MiOiJNT05PUkFJTCIsImV4cCI6MTcyODk3MzIyNywicGFyYW1zIjp7fSwibWV0aG9kIjoiZ2V0In0.pBnUaIWlfJZpiKGJBYv76zPLbuv1kjatwBUgMGxltPk#app=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slide" Target="slide5.xml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svg"/><Relationship Id="rId26" Type="http://schemas.openxmlformats.org/officeDocument/2006/relationships/image" Target="../media/image45.svg"/><Relationship Id="rId3" Type="http://schemas.openxmlformats.org/officeDocument/2006/relationships/slide" Target="slide5.xml"/><Relationship Id="rId21" Type="http://schemas.openxmlformats.org/officeDocument/2006/relationships/image" Target="../media/image40.pn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5.svg"/><Relationship Id="rId20" Type="http://schemas.openxmlformats.org/officeDocument/2006/relationships/image" Target="../media/image39.svg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24" Type="http://schemas.openxmlformats.org/officeDocument/2006/relationships/image" Target="../media/image43.svg"/><Relationship Id="rId5" Type="http://schemas.openxmlformats.org/officeDocument/2006/relationships/image" Target="../media/image24.sv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28" Type="http://schemas.openxmlformats.org/officeDocument/2006/relationships/image" Target="../media/image47.sv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svg"/><Relationship Id="rId22" Type="http://schemas.openxmlformats.org/officeDocument/2006/relationships/image" Target="../media/image41.svg"/><Relationship Id="rId27" Type="http://schemas.openxmlformats.org/officeDocument/2006/relationships/image" Target="../media/image46.png"/><Relationship Id="rId30" Type="http://schemas.openxmlformats.org/officeDocument/2006/relationships/image" Target="../media/image49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F8DF221-5183-0844-88BB-B6AA644EC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5459" y="4199517"/>
            <a:ext cx="7315200" cy="475457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Lotuss Smart TX" panose="02000000000000000000" pitchFamily="2" charset="-34"/>
                <a:cs typeface="Lotuss Smart TX" panose="02000000000000000000" pitchFamily="2" charset="-34"/>
              </a:rPr>
              <a:t>By Non-Trade Procurement</a:t>
            </a:r>
            <a:endParaRPr lang="en-TH" sz="2400" dirty="0">
              <a:latin typeface="Lotuss Smart TX" panose="02000000000000000000" pitchFamily="2" charset="-34"/>
              <a:cs typeface="Lotuss Smart TX" panose="02000000000000000000" pitchFamily="2" charset="-3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24F1CF-8D14-4938-BC53-0B807D9D8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3328" y="2592149"/>
            <a:ext cx="7315200" cy="1376363"/>
          </a:xfrm>
        </p:spPr>
        <p:txBody>
          <a:bodyPr/>
          <a:lstStyle/>
          <a:p>
            <a:r>
              <a:rPr lang="en-US" sz="6000" dirty="0"/>
              <a:t>Sourcing request</a:t>
            </a:r>
          </a:p>
        </p:txBody>
      </p:sp>
    </p:spTree>
    <p:extLst>
      <p:ext uri="{BB962C8B-B14F-4D97-AF65-F5344CB8AC3E}">
        <p14:creationId xmlns:p14="http://schemas.microsoft.com/office/powerpoint/2010/main" val="974431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BB36DD1-59D3-4B9A-B807-72FECAE1E645}"/>
              </a:ext>
            </a:extLst>
          </p:cNvPr>
          <p:cNvSpPr/>
          <p:nvPr/>
        </p:nvSpPr>
        <p:spPr>
          <a:xfrm>
            <a:off x="0" y="100050"/>
            <a:ext cx="5240661" cy="620384"/>
          </a:xfrm>
          <a:prstGeom prst="rect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3476A7-8FB8-4D0B-B8B9-08914F63CBFF}"/>
              </a:ext>
            </a:extLst>
          </p:cNvPr>
          <p:cNvSpPr txBox="1"/>
          <p:nvPr/>
        </p:nvSpPr>
        <p:spPr>
          <a:xfrm>
            <a:off x="34012" y="87564"/>
            <a:ext cx="3892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+mj-lt"/>
              </a:rPr>
              <a:t>PROJECT AWARD</a:t>
            </a:r>
            <a:r>
              <a:rPr lang="en-US" sz="2400" b="1" dirty="0"/>
              <a:t>– Existing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4AE8BC-CFF0-495B-A742-A420B6350727}"/>
              </a:ext>
            </a:extLst>
          </p:cNvPr>
          <p:cNvSpPr/>
          <p:nvPr/>
        </p:nvSpPr>
        <p:spPr>
          <a:xfrm>
            <a:off x="701197" y="1058337"/>
            <a:ext cx="5215466" cy="516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AA0370-F863-47C0-BFA1-5BAF2FB4EF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56" y="812800"/>
            <a:ext cx="4639340" cy="6045200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282018D-D4DB-40C3-8263-C147B156B3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249"/>
          <a:stretch/>
        </p:blipFill>
        <p:spPr>
          <a:xfrm>
            <a:off x="2973285" y="3340365"/>
            <a:ext cx="3664953" cy="3473607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26E1E6-A0C1-4E9F-ACBC-30035B673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0483" y="957582"/>
            <a:ext cx="5769084" cy="5755635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3739241-8AFD-4957-B338-D626043459B3}"/>
              </a:ext>
            </a:extLst>
          </p:cNvPr>
          <p:cNvSpPr/>
          <p:nvPr/>
        </p:nvSpPr>
        <p:spPr>
          <a:xfrm>
            <a:off x="8422066" y="2449183"/>
            <a:ext cx="3699932" cy="651935"/>
          </a:xfrm>
          <a:prstGeom prst="rect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8A280C-DF8B-4CEA-8D9D-C48C18EC77CD}"/>
              </a:ext>
            </a:extLst>
          </p:cNvPr>
          <p:cNvSpPr txBox="1"/>
          <p:nvPr/>
        </p:nvSpPr>
        <p:spPr>
          <a:xfrm>
            <a:off x="8489802" y="2586252"/>
            <a:ext cx="311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Approve to award by EMAIL</a:t>
            </a:r>
          </a:p>
        </p:txBody>
      </p:sp>
    </p:spTree>
    <p:extLst>
      <p:ext uri="{BB962C8B-B14F-4D97-AF65-F5344CB8AC3E}">
        <p14:creationId xmlns:p14="http://schemas.microsoft.com/office/powerpoint/2010/main" val="3956226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D0C3CC-1AC6-4455-A258-F83A1CEEBA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88"/>
          <a:stretch/>
        </p:blipFill>
        <p:spPr>
          <a:xfrm>
            <a:off x="267854" y="1075159"/>
            <a:ext cx="11578010" cy="5668251"/>
          </a:xfrm>
          <a:ln>
            <a:solidFill>
              <a:srgbClr val="00BCB3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5BF1744-B348-47F7-90EA-34EAE927FC85}"/>
              </a:ext>
            </a:extLst>
          </p:cNvPr>
          <p:cNvSpPr/>
          <p:nvPr/>
        </p:nvSpPr>
        <p:spPr>
          <a:xfrm>
            <a:off x="0" y="100050"/>
            <a:ext cx="6248400" cy="620384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F1D3F9-8EAC-4DEA-8721-D71616526628}"/>
              </a:ext>
            </a:extLst>
          </p:cNvPr>
          <p:cNvSpPr txBox="1"/>
          <p:nvPr/>
        </p:nvSpPr>
        <p:spPr>
          <a:xfrm>
            <a:off x="34012" y="87564"/>
            <a:ext cx="576472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+mj-lt"/>
              </a:rPr>
              <a:t>PROJECT AWARD</a:t>
            </a:r>
            <a:r>
              <a:rPr lang="en-US" sz="2400" b="1" dirty="0"/>
              <a:t>– AFTER IMPROVEMENT</a:t>
            </a:r>
          </a:p>
          <a:p>
            <a:r>
              <a:rPr lang="en-US" sz="1400" b="1" dirty="0"/>
              <a:t>Procurement &amp; User side</a:t>
            </a:r>
          </a:p>
        </p:txBody>
      </p:sp>
      <p:sp>
        <p:nvSpPr>
          <p:cNvPr id="8" name="Callout: Right Arrow 7">
            <a:extLst>
              <a:ext uri="{FF2B5EF4-FFF2-40B4-BE49-F238E27FC236}">
                <a16:creationId xmlns:a16="http://schemas.microsoft.com/office/drawing/2014/main" id="{836B7399-7113-4DBA-B113-466F3781F266}"/>
              </a:ext>
            </a:extLst>
          </p:cNvPr>
          <p:cNvSpPr/>
          <p:nvPr/>
        </p:nvSpPr>
        <p:spPr>
          <a:xfrm>
            <a:off x="480291" y="5717309"/>
            <a:ext cx="7638473" cy="849746"/>
          </a:xfrm>
          <a:prstGeom prst="rightArrowCallout">
            <a:avLst>
              <a:gd name="adj1" fmla="val 25121"/>
              <a:gd name="adj2" fmla="val 29469"/>
              <a:gd name="adj3" fmla="val 129956"/>
              <a:gd name="adj4" fmla="val 83166"/>
            </a:avLst>
          </a:prstGeom>
          <a:solidFill>
            <a:schemeClr val="bg1">
              <a:lumMod val="85000"/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29D0A4-1968-4C14-94B5-477B8E6B5F07}"/>
              </a:ext>
            </a:extLst>
          </p:cNvPr>
          <p:cNvSpPr txBox="1"/>
          <p:nvPr/>
        </p:nvSpPr>
        <p:spPr>
          <a:xfrm>
            <a:off x="8118764" y="5929808"/>
            <a:ext cx="3618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Procurement approve in system</a:t>
            </a:r>
          </a:p>
        </p:txBody>
      </p:sp>
    </p:spTree>
    <p:extLst>
      <p:ext uri="{BB962C8B-B14F-4D97-AF65-F5344CB8AC3E}">
        <p14:creationId xmlns:p14="http://schemas.microsoft.com/office/powerpoint/2010/main" val="3451541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2CCA034-ACAD-4257-927A-4DB681F9A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3" y="1764143"/>
            <a:ext cx="11790656" cy="37407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5E6B7A-975A-4077-92A7-861B0D41CF29}"/>
              </a:ext>
            </a:extLst>
          </p:cNvPr>
          <p:cNvSpPr/>
          <p:nvPr/>
        </p:nvSpPr>
        <p:spPr>
          <a:xfrm>
            <a:off x="0" y="100050"/>
            <a:ext cx="6248400" cy="620384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EF7969-2D7D-4A96-B203-9F4452C33EBE}"/>
              </a:ext>
            </a:extLst>
          </p:cNvPr>
          <p:cNvSpPr txBox="1"/>
          <p:nvPr/>
        </p:nvSpPr>
        <p:spPr>
          <a:xfrm>
            <a:off x="34012" y="87564"/>
            <a:ext cx="5787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+mj-lt"/>
              </a:rPr>
              <a:t>BIDDING REPORT</a:t>
            </a:r>
            <a:r>
              <a:rPr lang="en-US" sz="2400" b="1" dirty="0"/>
              <a:t>– AFTER IMPROVEMENT</a:t>
            </a:r>
          </a:p>
        </p:txBody>
      </p:sp>
    </p:spTree>
    <p:extLst>
      <p:ext uri="{BB962C8B-B14F-4D97-AF65-F5344CB8AC3E}">
        <p14:creationId xmlns:p14="http://schemas.microsoft.com/office/powerpoint/2010/main" val="858406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112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24F1CF-8D14-4938-BC53-0B807D9D89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323" y="2312911"/>
            <a:ext cx="9422331" cy="1376363"/>
          </a:xfrm>
        </p:spPr>
        <p:txBody>
          <a:bodyPr/>
          <a:lstStyle/>
          <a:p>
            <a:r>
              <a:rPr lang="th-TH" dirty="0"/>
              <a:t>คู่มือการสมัครเข้าใช้งานผ่านระบบ </a:t>
            </a:r>
            <a:r>
              <a:rPr lang="en-US" dirty="0"/>
              <a:t>Saviynt</a:t>
            </a:r>
          </a:p>
        </p:txBody>
      </p:sp>
    </p:spTree>
    <p:extLst>
      <p:ext uri="{BB962C8B-B14F-4D97-AF65-F5344CB8AC3E}">
        <p14:creationId xmlns:p14="http://schemas.microsoft.com/office/powerpoint/2010/main" val="3844743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3CADE4-0227-4307-9F56-8C08144EE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284" y="2615226"/>
            <a:ext cx="8653112" cy="37334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E10EBF-28B4-49A1-9424-44C28749F91D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2EE9AD-66A2-4F2A-A407-971225DD8204}"/>
              </a:ext>
            </a:extLst>
          </p:cNvPr>
          <p:cNvSpPr txBox="1"/>
          <p:nvPr/>
        </p:nvSpPr>
        <p:spPr>
          <a:xfrm>
            <a:off x="933650" y="1360401"/>
            <a:ext cx="6063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000" dirty="0"/>
              <a:t>เข้าไปที่ลิงค์ </a:t>
            </a:r>
            <a:r>
              <a:rPr lang="en-US" sz="2000" dirty="0">
                <a:hlinkClick r:id="rId3"/>
              </a:rPr>
              <a:t>ourlogin.lotuss.com/portal</a:t>
            </a:r>
            <a:endParaRPr lang="en-US" sz="2000" dirty="0"/>
          </a:p>
          <a:p>
            <a:pPr marL="342900" indent="-342900">
              <a:buAutoNum type="arabicPeriod"/>
            </a:pPr>
            <a:endParaRPr lang="en-US" sz="2000" dirty="0"/>
          </a:p>
          <a:p>
            <a:pPr marL="342900" indent="-342900">
              <a:buAutoNum type="arabicPeriod"/>
            </a:pPr>
            <a:r>
              <a:rPr lang="th-TH" sz="2000" dirty="0"/>
              <a:t>เลือกหัวข้อ </a:t>
            </a:r>
            <a:r>
              <a:rPr lang="en-US" sz="2000" b="1" dirty="0">
                <a:solidFill>
                  <a:srgbClr val="0070C0"/>
                </a:solidFill>
              </a:rPr>
              <a:t>“Saviynt”</a:t>
            </a:r>
          </a:p>
        </p:txBody>
      </p:sp>
    </p:spTree>
    <p:extLst>
      <p:ext uri="{BB962C8B-B14F-4D97-AF65-F5344CB8AC3E}">
        <p14:creationId xmlns:p14="http://schemas.microsoft.com/office/powerpoint/2010/main" val="603139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56DFF6-A8E8-49CE-95BE-32039643B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29" y="2403015"/>
            <a:ext cx="9333297" cy="36517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C8999E-61C8-4DDE-A82A-BDFC341A1A78}"/>
              </a:ext>
            </a:extLst>
          </p:cNvPr>
          <p:cNvSpPr/>
          <p:nvPr/>
        </p:nvSpPr>
        <p:spPr>
          <a:xfrm>
            <a:off x="3667760" y="4582160"/>
            <a:ext cx="2059272" cy="135128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9" y="1360401"/>
            <a:ext cx="606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3.  </a:t>
            </a:r>
            <a:r>
              <a:rPr lang="th-TH" sz="2000" dirty="0"/>
              <a:t>เลือกหัวข้อ </a:t>
            </a:r>
            <a:r>
              <a:rPr lang="en-US" sz="2000" b="1" dirty="0">
                <a:solidFill>
                  <a:srgbClr val="0070C0"/>
                </a:solidFill>
              </a:rPr>
              <a:t>“Request Access for others”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91085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56DFF6-A8E8-49CE-95BE-32039643B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29" y="2403015"/>
            <a:ext cx="9333297" cy="36517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C8999E-61C8-4DDE-A82A-BDFC341A1A78}"/>
              </a:ext>
            </a:extLst>
          </p:cNvPr>
          <p:cNvSpPr/>
          <p:nvPr/>
        </p:nvSpPr>
        <p:spPr>
          <a:xfrm>
            <a:off x="3667760" y="4582160"/>
            <a:ext cx="2059272" cy="135128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9" y="1360401"/>
            <a:ext cx="606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3.  </a:t>
            </a:r>
            <a:r>
              <a:rPr lang="th-TH" sz="2000" dirty="0"/>
              <a:t>เลือกหัวข้อ </a:t>
            </a:r>
            <a:r>
              <a:rPr lang="en-US" sz="2000" b="1" dirty="0">
                <a:solidFill>
                  <a:srgbClr val="0070C0"/>
                </a:solidFill>
              </a:rPr>
              <a:t>“Request Access for others”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1499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9" y="1360401"/>
            <a:ext cx="606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4.  </a:t>
            </a:r>
            <a:r>
              <a:rPr lang="th-TH" sz="2000" dirty="0"/>
              <a:t>เลือกรูปลูกศร จากนั้น กด </a:t>
            </a:r>
            <a:r>
              <a:rPr lang="en-US" sz="2000" b="1" dirty="0">
                <a:solidFill>
                  <a:srgbClr val="0070C0"/>
                </a:solidFill>
              </a:rPr>
              <a:t>“Next”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526FD6-F289-4939-A9F2-74C4EEA13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854" y="2285340"/>
            <a:ext cx="10422292" cy="304866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450A08-83F2-4953-9516-39B4D1C94128}"/>
              </a:ext>
            </a:extLst>
          </p:cNvPr>
          <p:cNvSpPr/>
          <p:nvPr/>
        </p:nvSpPr>
        <p:spPr>
          <a:xfrm>
            <a:off x="10253714" y="4307840"/>
            <a:ext cx="790206" cy="59944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29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26721"/>
            <a:ext cx="606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5</a:t>
            </a:r>
            <a:r>
              <a:rPr lang="en-US" sz="2000" dirty="0"/>
              <a:t>.  </a:t>
            </a:r>
            <a:r>
              <a:rPr lang="th-TH" sz="2000" dirty="0"/>
              <a:t>เลือก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0070C0"/>
                </a:solidFill>
              </a:rPr>
              <a:t>“</a:t>
            </a:r>
            <a:r>
              <a:rPr lang="en-US" sz="2000" b="1" dirty="0" err="1">
                <a:solidFill>
                  <a:srgbClr val="0070C0"/>
                </a:solidFill>
              </a:rPr>
              <a:t>Pantavanij</a:t>
            </a:r>
            <a:r>
              <a:rPr lang="en-US" sz="2000" b="1" dirty="0">
                <a:solidFill>
                  <a:srgbClr val="0070C0"/>
                </a:solidFill>
              </a:rPr>
              <a:t> TH” </a:t>
            </a:r>
            <a:r>
              <a:rPr lang="th-TH" sz="2000" dirty="0"/>
              <a:t>จากนั้นเลือกคำสั่ง </a:t>
            </a:r>
            <a:r>
              <a:rPr lang="en-US" sz="2000" b="1" dirty="0">
                <a:solidFill>
                  <a:srgbClr val="0070C0"/>
                </a:solidFill>
              </a:rPr>
              <a:t>“Modify”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C553B7-894D-43B5-91FA-5B324DF56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28" y="1965776"/>
            <a:ext cx="10050419" cy="40713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450A08-83F2-4953-9516-39B4D1C94128}"/>
              </a:ext>
            </a:extLst>
          </p:cNvPr>
          <p:cNvSpPr/>
          <p:nvPr/>
        </p:nvSpPr>
        <p:spPr>
          <a:xfrm>
            <a:off x="9826994" y="5328853"/>
            <a:ext cx="790206" cy="59944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92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5DC22-EED5-438E-911E-8B0D5C89D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Training Sourcing request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9B6222E-AEE3-4042-8672-C1F470AD6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กำหนดการอบรม</a:t>
            </a:r>
          </a:p>
          <a:p>
            <a:pPr marL="0" indent="0">
              <a:buNone/>
            </a:pP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วันที่อบรม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:                               วันอังคารที่ 22 ตุลาคม 2567</a:t>
            </a:r>
          </a:p>
          <a:p>
            <a:pPr marL="0" indent="0">
              <a:buNone/>
            </a:pP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เวลา: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                                      9:30 - 12:00 น.</a:t>
            </a:r>
          </a:p>
          <a:p>
            <a:pPr marL="0" indent="0">
              <a:buNone/>
            </a:pP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สถานที่:                                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Online Meeting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ผ่าน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Microsoft Team</a:t>
            </a:r>
          </a:p>
          <a:p>
            <a:pPr marL="0" indent="0">
              <a:buNone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เนื้อหาและกำหนดการ: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</a:p>
          <a:p>
            <a:pPr marL="0" indent="0">
              <a:buNone/>
            </a:pP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9:30-9:40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   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กล่าวเปิดงานโดย ผู้อำนวยการฝ่าย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Procurement Non-Trade  - 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คุณบุญศิริ(คุณฮั้ว)	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9:40-9:50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   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ภาพรวม ความเป็นมา และประโยชน์ของระบบ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Sourcing request  -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คุณ</a:t>
            </a:r>
            <a:r>
              <a:rPr lang="th-TH" sz="1800">
                <a:latin typeface="Calibri" panose="020F0502020204030204" pitchFamily="34" charset="0"/>
                <a:ea typeface="Calibri" panose="020F0502020204030204" pitchFamily="34" charset="0"/>
              </a:rPr>
              <a:t>ญานธมน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(ออย)</a:t>
            </a:r>
          </a:p>
          <a:p>
            <a:pPr marL="0" indent="0">
              <a:buNone/>
            </a:pP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9:50-10:00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  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วิธีการสมัครผู้ใช้งานระบบ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Sourcing request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ผ่านระบบ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Saviynt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แบบ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Manual – 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คุณธีระเชษฐ์ (หนุ่ม)</a:t>
            </a:r>
          </a:p>
          <a:p>
            <a:pPr marL="0" indent="0">
              <a:buNone/>
            </a:pP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10:00-11:45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    วิธีการใช้งานระบบ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Sourcing Request 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อย่างละเอียด -  โดยทีมพันธวนิช</a:t>
            </a:r>
          </a:p>
          <a:p>
            <a:pPr marL="0" indent="0">
              <a:buNone/>
            </a:pPr>
            <a:r>
              <a:rPr lang="th-TH" sz="1800" b="1" dirty="0">
                <a:latin typeface="Calibri" panose="020F0502020204030204" pitchFamily="34" charset="0"/>
                <a:ea typeface="Calibri" panose="020F0502020204030204" pitchFamily="34" charset="0"/>
              </a:rPr>
              <a:t>11:45-12:00</a:t>
            </a:r>
            <a:r>
              <a:rPr lang="th-TH" sz="1800" dirty="0">
                <a:latin typeface="Calibri" panose="020F0502020204030204" pitchFamily="34" charset="0"/>
                <a:ea typeface="Calibri" panose="020F0502020204030204" pitchFamily="34" charset="0"/>
              </a:rPr>
              <a:t>    การสอบถามและตอบข้อสงสัย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511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26721"/>
            <a:ext cx="606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5</a:t>
            </a:r>
            <a:r>
              <a:rPr lang="en-US" sz="2000" dirty="0"/>
              <a:t>.  </a:t>
            </a:r>
            <a:r>
              <a:rPr lang="th-TH" sz="2000" dirty="0"/>
              <a:t>เลือก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0070C0"/>
                </a:solidFill>
              </a:rPr>
              <a:t>“</a:t>
            </a:r>
            <a:r>
              <a:rPr lang="en-US" sz="2000" b="1" dirty="0" err="1">
                <a:solidFill>
                  <a:srgbClr val="0070C0"/>
                </a:solidFill>
              </a:rPr>
              <a:t>Pantavanij</a:t>
            </a:r>
            <a:r>
              <a:rPr lang="en-US" sz="2000" b="1" dirty="0">
                <a:solidFill>
                  <a:srgbClr val="0070C0"/>
                </a:solidFill>
              </a:rPr>
              <a:t> TH” </a:t>
            </a:r>
            <a:r>
              <a:rPr lang="th-TH" sz="2000" dirty="0"/>
              <a:t>จากนั้นเลือกคำสั่ง </a:t>
            </a:r>
            <a:r>
              <a:rPr lang="en-US" sz="2000" b="1" dirty="0">
                <a:solidFill>
                  <a:srgbClr val="0070C0"/>
                </a:solidFill>
              </a:rPr>
              <a:t>“Modify”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C553B7-894D-43B5-91FA-5B324DF56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28" y="1965776"/>
            <a:ext cx="10050419" cy="40713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450A08-83F2-4953-9516-39B4D1C94128}"/>
              </a:ext>
            </a:extLst>
          </p:cNvPr>
          <p:cNvSpPr/>
          <p:nvPr/>
        </p:nvSpPr>
        <p:spPr>
          <a:xfrm>
            <a:off x="9826994" y="5328853"/>
            <a:ext cx="790206" cy="59944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549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26721"/>
            <a:ext cx="606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/>
              <a:t>6</a:t>
            </a:r>
            <a:r>
              <a:rPr lang="en-US" sz="2000" dirty="0"/>
              <a:t>.  </a:t>
            </a:r>
            <a:r>
              <a:rPr lang="th-TH" sz="2000" dirty="0"/>
              <a:t>หลังจากเลือกกด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0070C0"/>
                </a:solidFill>
              </a:rPr>
              <a:t>“Next”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CB0765-7045-49CC-A2DA-FEA6B8A4C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432" y="1614853"/>
            <a:ext cx="9845040" cy="42303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450A08-83F2-4953-9516-39B4D1C94128}"/>
              </a:ext>
            </a:extLst>
          </p:cNvPr>
          <p:cNvSpPr/>
          <p:nvPr/>
        </p:nvSpPr>
        <p:spPr>
          <a:xfrm>
            <a:off x="10009874" y="5354052"/>
            <a:ext cx="790206" cy="59944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41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11038"/>
            <a:ext cx="97343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6"/>
            </a:pPr>
            <a:r>
              <a:rPr lang="th-TH" sz="2000" dirty="0"/>
              <a:t>หลังจากเลือกกดสิทธิ์ ตามรูปแบบการทำงานของแต่ละท่าน ดังนี้</a:t>
            </a:r>
          </a:p>
          <a:p>
            <a:pPr marL="457200" indent="-457200">
              <a:buAutoNum type="arabicPeriod" startAt="6"/>
            </a:pPr>
            <a:endParaRPr lang="th-TH" sz="2000" dirty="0"/>
          </a:p>
          <a:p>
            <a:pPr marL="457200" indent="-457200">
              <a:buFontTx/>
              <a:buAutoNum type="arabicPeriod"/>
            </a:pPr>
            <a:r>
              <a:rPr lang="en-US" sz="2000" b="1" dirty="0">
                <a:solidFill>
                  <a:srgbClr val="0070C0"/>
                </a:solidFill>
              </a:rPr>
              <a:t>“GG-TH-PTV-</a:t>
            </a:r>
            <a:r>
              <a:rPr lang="en-US" sz="2000" b="1" dirty="0" err="1">
                <a:solidFill>
                  <a:srgbClr val="0070C0"/>
                </a:solidFill>
              </a:rPr>
              <a:t>Create_Sourcing_Request</a:t>
            </a:r>
            <a:r>
              <a:rPr lang="en-US" sz="2000" b="1" dirty="0">
                <a:solidFill>
                  <a:srgbClr val="0070C0"/>
                </a:solidFill>
              </a:rPr>
              <a:t>” (</a:t>
            </a:r>
            <a:r>
              <a:rPr lang="th-TH" sz="2000" b="1" dirty="0">
                <a:solidFill>
                  <a:srgbClr val="0070C0"/>
                </a:solidFill>
              </a:rPr>
              <a:t>สำหรับผู้สร้าง </a:t>
            </a:r>
            <a:r>
              <a:rPr lang="en-US" sz="2000" b="1" dirty="0">
                <a:solidFill>
                  <a:srgbClr val="0070C0"/>
                </a:solidFill>
              </a:rPr>
              <a:t>Request</a:t>
            </a:r>
            <a:r>
              <a:rPr lang="th-TH" sz="2000" b="1" dirty="0">
                <a:solidFill>
                  <a:srgbClr val="0070C0"/>
                </a:solidFill>
              </a:rPr>
              <a:t>)</a:t>
            </a:r>
          </a:p>
          <a:p>
            <a:pPr marL="457200" indent="-457200">
              <a:buFontTx/>
              <a:buAutoNum type="arabicPeriod"/>
            </a:pPr>
            <a:endParaRPr lang="th-TH" sz="2000" b="1" dirty="0">
              <a:solidFill>
                <a:srgbClr val="0070C0"/>
              </a:solidFill>
            </a:endParaRPr>
          </a:p>
          <a:p>
            <a:pPr marL="457200" indent="-457200">
              <a:buFontTx/>
              <a:buAutoNum type="arabicPeriod"/>
            </a:pPr>
            <a:r>
              <a:rPr lang="en-US" sz="2000" b="1" dirty="0">
                <a:solidFill>
                  <a:srgbClr val="7030A0"/>
                </a:solidFill>
              </a:rPr>
              <a:t>“GG-TH-PTV-</a:t>
            </a:r>
            <a:r>
              <a:rPr lang="en-US" sz="2000" b="1" dirty="0" err="1">
                <a:solidFill>
                  <a:srgbClr val="7030A0"/>
                </a:solidFill>
              </a:rPr>
              <a:t>Approve_Sourcing_Request</a:t>
            </a:r>
            <a:r>
              <a:rPr lang="en-US" sz="2000" b="1" dirty="0">
                <a:solidFill>
                  <a:srgbClr val="7030A0"/>
                </a:solidFill>
              </a:rPr>
              <a:t>” (</a:t>
            </a:r>
            <a:r>
              <a:rPr lang="th-TH" sz="2000" b="1" dirty="0">
                <a:solidFill>
                  <a:srgbClr val="7030A0"/>
                </a:solidFill>
              </a:rPr>
              <a:t>สำหรับผู้อนุมัติ)</a:t>
            </a:r>
          </a:p>
          <a:p>
            <a:pPr marL="457200" indent="-457200">
              <a:buFontTx/>
              <a:buAutoNum type="arabicPeriod"/>
            </a:pPr>
            <a:endParaRPr lang="en-US" sz="2000" b="1" dirty="0">
              <a:solidFill>
                <a:srgbClr val="7030A0"/>
              </a:solidFill>
            </a:endParaRPr>
          </a:p>
          <a:p>
            <a:pPr marL="457200" indent="-457200">
              <a:buFontTx/>
              <a:buAutoNum type="arabicPeriod"/>
            </a:pPr>
            <a:r>
              <a:rPr lang="en-US" sz="2000" b="1" dirty="0">
                <a:solidFill>
                  <a:srgbClr val="00B050"/>
                </a:solidFill>
              </a:rPr>
              <a:t>“GG-TH-PTV-</a:t>
            </a:r>
            <a:r>
              <a:rPr lang="en-US" sz="2000" b="1" dirty="0" err="1">
                <a:solidFill>
                  <a:srgbClr val="00B050"/>
                </a:solidFill>
              </a:rPr>
              <a:t>Create_Sourcing_Request</a:t>
            </a:r>
            <a:r>
              <a:rPr lang="en-US" sz="2000" b="1" dirty="0">
                <a:solidFill>
                  <a:srgbClr val="00B050"/>
                </a:solidFill>
              </a:rPr>
              <a:t>” (</a:t>
            </a:r>
            <a:r>
              <a:rPr lang="th-TH" sz="2000" b="1" dirty="0">
                <a:solidFill>
                  <a:srgbClr val="00B050"/>
                </a:solidFill>
              </a:rPr>
              <a:t>สำหรับผู้รีวิว </a:t>
            </a:r>
            <a:r>
              <a:rPr lang="en-US" sz="2000" b="1" dirty="0">
                <a:solidFill>
                  <a:srgbClr val="00B050"/>
                </a:solidFill>
              </a:rPr>
              <a:t>Request</a:t>
            </a:r>
            <a:r>
              <a:rPr lang="th-TH" sz="2000" b="1" dirty="0">
                <a:solidFill>
                  <a:srgbClr val="00B050"/>
                </a:solidFill>
              </a:rPr>
              <a:t> – มีสิทธิ์ </a:t>
            </a:r>
            <a:r>
              <a:rPr lang="en-US" sz="2000" b="1" dirty="0">
                <a:solidFill>
                  <a:srgbClr val="00B050"/>
                </a:solidFill>
              </a:rPr>
              <a:t>Comment </a:t>
            </a:r>
            <a:r>
              <a:rPr lang="th-TH" sz="2000" b="1" dirty="0">
                <a:solidFill>
                  <a:srgbClr val="00B050"/>
                </a:solidFill>
              </a:rPr>
              <a:t>แต่ไม่มีสิทธิ์ในการอนุมัติ)</a:t>
            </a:r>
            <a:endParaRPr lang="en-US" sz="2000" dirty="0">
              <a:solidFill>
                <a:srgbClr val="00B050"/>
              </a:solidFill>
            </a:endParaRPr>
          </a:p>
          <a:p>
            <a:pPr marL="457200" indent="-457200">
              <a:buFontTx/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endParaRPr lang="en-US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2016F9-9479-4188-B88A-266E3785BF7A}"/>
              </a:ext>
            </a:extLst>
          </p:cNvPr>
          <p:cNvGrpSpPr/>
          <p:nvPr/>
        </p:nvGrpSpPr>
        <p:grpSpPr>
          <a:xfrm>
            <a:off x="1649129" y="3804536"/>
            <a:ext cx="6878855" cy="2720865"/>
            <a:chOff x="816543" y="3141848"/>
            <a:chExt cx="7976212" cy="331392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E0FCF7F-AAB0-4A3B-ADE4-7D62B19BAE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6424"/>
            <a:stretch/>
          </p:blipFill>
          <p:spPr>
            <a:xfrm>
              <a:off x="816543" y="3141848"/>
              <a:ext cx="7859222" cy="107482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6DD841E-C815-4526-B863-84D1A0B6A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165" y="4271312"/>
              <a:ext cx="7811590" cy="108600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38A89CA-FBB2-46E2-B347-BC510E5CE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1165" y="5379297"/>
              <a:ext cx="7792537" cy="1076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6289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11038"/>
            <a:ext cx="97343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6"/>
            </a:pPr>
            <a:endParaRPr lang="th-TH" sz="2000" dirty="0"/>
          </a:p>
          <a:p>
            <a:pPr marL="457200" indent="-457200">
              <a:buFontTx/>
              <a:buAutoNum type="arabicPeriod"/>
            </a:pPr>
            <a:r>
              <a:rPr lang="th-TH" sz="2000" dirty="0"/>
              <a:t>เลือกสิทธิ์ที่ต้องการร้องขอ ตามลักษณะหน้าที่งาน (เลือกได้ 1 สิทธิ์) ในตัวอย่างจะเลือก </a:t>
            </a:r>
            <a:r>
              <a:rPr lang="en-US" sz="2000" b="1" dirty="0">
                <a:solidFill>
                  <a:srgbClr val="0070C0"/>
                </a:solidFill>
              </a:rPr>
              <a:t>“GG-TH-PTV-</a:t>
            </a:r>
            <a:r>
              <a:rPr lang="en-US" sz="2000" b="1" dirty="0" err="1">
                <a:solidFill>
                  <a:srgbClr val="0070C0"/>
                </a:solidFill>
              </a:rPr>
              <a:t>Create_Sourcing_Request</a:t>
            </a:r>
            <a:r>
              <a:rPr lang="en-US" sz="2000" b="1" dirty="0">
                <a:solidFill>
                  <a:srgbClr val="0070C0"/>
                </a:solidFill>
              </a:rPr>
              <a:t>” (</a:t>
            </a:r>
            <a:r>
              <a:rPr lang="th-TH" sz="2000" b="1" dirty="0">
                <a:solidFill>
                  <a:srgbClr val="0070C0"/>
                </a:solidFill>
              </a:rPr>
              <a:t>สำหรับผู้สร้าง </a:t>
            </a:r>
            <a:r>
              <a:rPr lang="en-US" sz="2000" b="1" dirty="0">
                <a:solidFill>
                  <a:srgbClr val="0070C0"/>
                </a:solidFill>
              </a:rPr>
              <a:t>Request</a:t>
            </a:r>
            <a:r>
              <a:rPr lang="th-TH" sz="2000" b="1" dirty="0">
                <a:solidFill>
                  <a:srgbClr val="0070C0"/>
                </a:solidFill>
              </a:rPr>
              <a:t>)</a:t>
            </a:r>
          </a:p>
          <a:p>
            <a:pPr marL="457200" indent="-457200">
              <a:buFontTx/>
              <a:buAutoNum type="arabicPeriod"/>
            </a:pPr>
            <a:endParaRPr lang="th-TH" sz="2000" b="1" dirty="0">
              <a:solidFill>
                <a:srgbClr val="0070C0"/>
              </a:solidFill>
            </a:endParaRPr>
          </a:p>
          <a:p>
            <a:pPr marL="457200" indent="-457200">
              <a:buFontTx/>
              <a:buAutoNum type="arabicPeriod"/>
            </a:pPr>
            <a:r>
              <a:rPr lang="th-TH" sz="2000" dirty="0"/>
              <a:t>กดเครื่องหมาย </a:t>
            </a:r>
            <a:r>
              <a:rPr lang="en-US" sz="2000" b="1" dirty="0">
                <a:solidFill>
                  <a:srgbClr val="0070C0"/>
                </a:solidFill>
              </a:rPr>
              <a:t>“+</a:t>
            </a:r>
            <a:r>
              <a:rPr lang="th-TH" sz="2000" b="1" dirty="0">
                <a:solidFill>
                  <a:srgbClr val="0070C0"/>
                </a:solidFill>
              </a:rPr>
              <a:t>”</a:t>
            </a:r>
            <a:endParaRPr lang="en-US" sz="2000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endParaRPr lang="en-US" sz="2000" dirty="0"/>
          </a:p>
          <a:p>
            <a:endParaRPr lang="en-US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2016F9-9479-4188-B88A-266E3785BF7A}"/>
              </a:ext>
            </a:extLst>
          </p:cNvPr>
          <p:cNvGrpSpPr/>
          <p:nvPr/>
        </p:nvGrpSpPr>
        <p:grpSpPr>
          <a:xfrm>
            <a:off x="1649129" y="3804536"/>
            <a:ext cx="6878855" cy="2720865"/>
            <a:chOff x="816543" y="3141848"/>
            <a:chExt cx="7976212" cy="331392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E0FCF7F-AAB0-4A3B-ADE4-7D62B19BAE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6424"/>
            <a:stretch/>
          </p:blipFill>
          <p:spPr>
            <a:xfrm>
              <a:off x="816543" y="3141848"/>
              <a:ext cx="7859222" cy="107482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6DD841E-C815-4526-B863-84D1A0B6A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165" y="4271312"/>
              <a:ext cx="7811590" cy="108600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38A89CA-FBB2-46E2-B347-BC510E5CE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1165" y="5379297"/>
              <a:ext cx="7792537" cy="1076475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FD01B84-8904-4A4C-AB60-E75C7A2C6AC8}"/>
              </a:ext>
            </a:extLst>
          </p:cNvPr>
          <p:cNvSpPr/>
          <p:nvPr/>
        </p:nvSpPr>
        <p:spPr>
          <a:xfrm>
            <a:off x="7565458" y="3936733"/>
            <a:ext cx="704782" cy="543827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732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11038"/>
            <a:ext cx="9734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6"/>
            </a:pPr>
            <a:endParaRPr lang="th-TH" sz="2400" dirty="0"/>
          </a:p>
          <a:p>
            <a:r>
              <a:rPr lang="th-TH" sz="2400" b="1" dirty="0">
                <a:solidFill>
                  <a:srgbClr val="0070C0"/>
                </a:solidFill>
              </a:rPr>
              <a:t>จากนั้นกดปุ่ม </a:t>
            </a:r>
            <a:r>
              <a:rPr lang="en-US" sz="2400" b="1" dirty="0">
                <a:solidFill>
                  <a:srgbClr val="0070C0"/>
                </a:solidFill>
              </a:rPr>
              <a:t>“Next</a:t>
            </a:r>
            <a:r>
              <a:rPr lang="th-TH" sz="2400" b="1" dirty="0">
                <a:solidFill>
                  <a:srgbClr val="0070C0"/>
                </a:solidFill>
              </a:rPr>
              <a:t>”</a:t>
            </a:r>
            <a:endParaRPr lang="en-US" sz="2400" b="1" dirty="0">
              <a:solidFill>
                <a:srgbClr val="0070C0"/>
              </a:solidFill>
            </a:endParaRPr>
          </a:p>
          <a:p>
            <a:pPr marL="457200" indent="-457200">
              <a:buFontTx/>
              <a:buAutoNum type="arabicPeriod"/>
            </a:pPr>
            <a:endParaRPr lang="th-TH" sz="2400" b="1" dirty="0">
              <a:solidFill>
                <a:srgbClr val="0070C0"/>
              </a:solidFill>
            </a:endParaRPr>
          </a:p>
          <a:p>
            <a:pPr marL="457200" indent="-457200">
              <a:buAutoNum type="arabicPeriod"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FBCEA2-BFF1-432D-BF1A-286747687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879" y="2833280"/>
            <a:ext cx="9272161" cy="33744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D01B84-8904-4A4C-AB60-E75C7A2C6AC8}"/>
              </a:ext>
            </a:extLst>
          </p:cNvPr>
          <p:cNvSpPr/>
          <p:nvPr/>
        </p:nvSpPr>
        <p:spPr>
          <a:xfrm>
            <a:off x="9841298" y="5746962"/>
            <a:ext cx="704782" cy="543827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3923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816543" y="782833"/>
            <a:ext cx="9734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6"/>
            </a:pPr>
            <a:endParaRPr lang="th-TH" sz="2400" dirty="0"/>
          </a:p>
          <a:p>
            <a:r>
              <a:rPr lang="th-TH" sz="2400" dirty="0"/>
              <a:t>ใส่เหตุผลในการขอสิทธิ์ ในช่อง </a:t>
            </a:r>
            <a:r>
              <a:rPr lang="en-US" sz="2400" dirty="0"/>
              <a:t>“Justification”</a:t>
            </a:r>
          </a:p>
          <a:p>
            <a:pPr marL="457200" indent="-457200">
              <a:buFontTx/>
              <a:buAutoNum type="arabicPeriod"/>
            </a:pPr>
            <a:endParaRPr lang="th-TH" sz="2400" dirty="0"/>
          </a:p>
          <a:p>
            <a:pPr marL="457200" indent="-457200">
              <a:buAutoNum type="arabicPeriod"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601815-CE63-49CF-B3B5-4CBEEB57E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543" y="2472100"/>
            <a:ext cx="9591040" cy="373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657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11038"/>
            <a:ext cx="9734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6"/>
            </a:pPr>
            <a:endParaRPr lang="th-TH" sz="2400" dirty="0"/>
          </a:p>
          <a:p>
            <a:r>
              <a:rPr lang="th-TH" sz="2400" dirty="0"/>
              <a:t>จากนั้นกดปุ่ม </a:t>
            </a:r>
            <a:r>
              <a:rPr lang="en-US" sz="2400" dirty="0"/>
              <a:t>Drop down “</a:t>
            </a:r>
            <a:r>
              <a:rPr lang="en-US" sz="2400" i="0" dirty="0">
                <a:effectLst/>
              </a:rPr>
              <a:t>I confirm that I have reviewed this request and that I need this access to do my job.” </a:t>
            </a:r>
            <a:r>
              <a:rPr lang="th-TH" sz="2400" i="0" dirty="0">
                <a:effectLst/>
              </a:rPr>
              <a:t>แล้วกด </a:t>
            </a:r>
            <a:r>
              <a:rPr lang="en-US" sz="2400" i="0" dirty="0">
                <a:effectLst/>
              </a:rPr>
              <a:t>Submit Request</a:t>
            </a:r>
            <a:endParaRPr lang="th-TH" sz="2400" dirty="0"/>
          </a:p>
          <a:p>
            <a:pPr marL="457200" indent="-457200">
              <a:buAutoNum type="arabicPeriod"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9E690B-4879-4ADA-8592-3748619F7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657" y="2536107"/>
            <a:ext cx="10464800" cy="321085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D8846B-C46E-4656-A5D5-71F476DB240E}"/>
              </a:ext>
            </a:extLst>
          </p:cNvPr>
          <p:cNvSpPr/>
          <p:nvPr/>
        </p:nvSpPr>
        <p:spPr>
          <a:xfrm>
            <a:off x="9739698" y="5225204"/>
            <a:ext cx="1741102" cy="543827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805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11038"/>
            <a:ext cx="97343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6"/>
            </a:pPr>
            <a:endParaRPr lang="th-TH" sz="2400" dirty="0"/>
          </a:p>
          <a:p>
            <a:r>
              <a:rPr lang="th-TH" sz="2400" dirty="0"/>
              <a:t>จากนั้นรอทาง </a:t>
            </a:r>
            <a:r>
              <a:rPr lang="en-US" sz="2400" dirty="0"/>
              <a:t>Line Manager </a:t>
            </a:r>
            <a:r>
              <a:rPr lang="th-TH" sz="2400" dirty="0"/>
              <a:t>ของผู้</a:t>
            </a:r>
            <a:r>
              <a:rPr lang="en-US" sz="2400" dirty="0"/>
              <a:t> Request </a:t>
            </a:r>
            <a:r>
              <a:rPr lang="th-TH" sz="2400" dirty="0"/>
              <a:t>และ </a:t>
            </a:r>
            <a:r>
              <a:rPr lang="en-US" sz="2400" dirty="0"/>
              <a:t>“Head Of Procurement </a:t>
            </a:r>
            <a:r>
              <a:rPr lang="th-TH" sz="2400" dirty="0"/>
              <a:t>เป็นผู้อนุมัติ</a:t>
            </a:r>
            <a:r>
              <a:rPr lang="en-US" sz="2400" dirty="0"/>
              <a:t>” </a:t>
            </a:r>
          </a:p>
          <a:p>
            <a:endParaRPr lang="en-US" sz="2400" dirty="0"/>
          </a:p>
          <a:p>
            <a:r>
              <a:rPr lang="th-TH" sz="2400" dirty="0"/>
              <a:t>ท่านจะเห็นสิทธิ์ ในระบบ </a:t>
            </a:r>
            <a:r>
              <a:rPr lang="en-US" sz="2400" dirty="0"/>
              <a:t>Saviynt </a:t>
            </a:r>
            <a:r>
              <a:rPr lang="th-TH" sz="2400" dirty="0"/>
              <a:t>ของระบบพันธวนิช</a:t>
            </a:r>
          </a:p>
          <a:p>
            <a:pPr marL="457200" indent="-457200">
              <a:buAutoNum type="arabicPeriod"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E363B3-C1B3-4C9E-A98C-5561F07A4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543" y="3710525"/>
            <a:ext cx="10982960" cy="216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080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8FD2D89-D626-4F27-ACFC-F675CBEFBCD0}"/>
              </a:ext>
            </a:extLst>
          </p:cNvPr>
          <p:cNvSpPr txBox="1"/>
          <p:nvPr/>
        </p:nvSpPr>
        <p:spPr>
          <a:xfrm>
            <a:off x="816543" y="296655"/>
            <a:ext cx="10558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50BBB5"/>
                </a:solidFill>
              </a:rPr>
              <a:t>วิธีการขอสิทธิ์ในการสร้าง </a:t>
            </a:r>
            <a:r>
              <a:rPr lang="en-US" sz="2800" b="1" dirty="0">
                <a:solidFill>
                  <a:srgbClr val="50BBB5"/>
                </a:solidFill>
              </a:rPr>
              <a:t>Sourcing Request </a:t>
            </a:r>
            <a:r>
              <a:rPr lang="th-TH" sz="2800" b="1" dirty="0">
                <a:solidFill>
                  <a:srgbClr val="50BBB5"/>
                </a:solidFill>
              </a:rPr>
              <a:t>ผ่านระบบ </a:t>
            </a:r>
            <a:r>
              <a:rPr lang="en-US" sz="2800" b="1" dirty="0">
                <a:solidFill>
                  <a:srgbClr val="50BBB5"/>
                </a:solidFill>
              </a:rPr>
              <a:t>Saviynt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C47A7-5EFF-444E-9521-72AEE66729CB}"/>
              </a:ext>
            </a:extLst>
          </p:cNvPr>
          <p:cNvSpPr txBox="1"/>
          <p:nvPr/>
        </p:nvSpPr>
        <p:spPr>
          <a:xfrm>
            <a:off x="1116528" y="1111038"/>
            <a:ext cx="9734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/>
              <a:t>และท่านจะได้รับอีเมล์จากระบบ ดังรูป</a:t>
            </a:r>
          </a:p>
          <a:p>
            <a:pPr marL="457200" indent="-457200">
              <a:buAutoNum type="arabicPeriod"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3EEC9F-338E-4651-9749-EAE7B5403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543" y="2147323"/>
            <a:ext cx="10678160" cy="38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225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189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allout: Right Arrow 130">
            <a:extLst>
              <a:ext uri="{FF2B5EF4-FFF2-40B4-BE49-F238E27FC236}">
                <a16:creationId xmlns:a16="http://schemas.microsoft.com/office/drawing/2014/main" id="{697AC8CD-FA14-485D-AB9F-D6890E91B36E}"/>
              </a:ext>
            </a:extLst>
          </p:cNvPr>
          <p:cNvSpPr/>
          <p:nvPr/>
        </p:nvSpPr>
        <p:spPr>
          <a:xfrm>
            <a:off x="221675" y="886690"/>
            <a:ext cx="3659400" cy="5962843"/>
          </a:xfrm>
          <a:prstGeom prst="rightArrowCallout">
            <a:avLst>
              <a:gd name="adj1" fmla="val 18942"/>
              <a:gd name="adj2" fmla="val 17933"/>
              <a:gd name="adj3" fmla="val 25000"/>
              <a:gd name="adj4" fmla="val 64977"/>
            </a:avLst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CD9412E0-460A-4D58-88BD-D6701E0224D6}"/>
              </a:ext>
            </a:extLst>
          </p:cNvPr>
          <p:cNvSpPr/>
          <p:nvPr/>
        </p:nvSpPr>
        <p:spPr>
          <a:xfrm>
            <a:off x="405651" y="949086"/>
            <a:ext cx="2150534" cy="5962842"/>
          </a:xfrm>
          <a:prstGeom prst="rect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23B74BBC-974A-40C2-A705-E07CC0E5A631}"/>
              </a:ext>
            </a:extLst>
          </p:cNvPr>
          <p:cNvCxnSpPr>
            <a:cxnSpLocks/>
            <a:stCxn id="11" idx="3"/>
            <a:endCxn id="68" idx="0"/>
          </p:cNvCxnSpPr>
          <p:nvPr/>
        </p:nvCxnSpPr>
        <p:spPr>
          <a:xfrm>
            <a:off x="2000901" y="1502844"/>
            <a:ext cx="420306" cy="4150198"/>
          </a:xfrm>
          <a:prstGeom prst="bentConnector2">
            <a:avLst/>
          </a:prstGeom>
          <a:ln w="158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A58B77-FEEB-4233-A9C1-770F26C64118}"/>
              </a:ext>
            </a:extLst>
          </p:cNvPr>
          <p:cNvSpPr/>
          <p:nvPr/>
        </p:nvSpPr>
        <p:spPr>
          <a:xfrm>
            <a:off x="0" y="100050"/>
            <a:ext cx="5240661" cy="620384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195700B4-3A13-4DA3-B1B4-BDB49D4C6D90}"/>
              </a:ext>
            </a:extLst>
          </p:cNvPr>
          <p:cNvSpPr/>
          <p:nvPr/>
        </p:nvSpPr>
        <p:spPr>
          <a:xfrm>
            <a:off x="686993" y="2298913"/>
            <a:ext cx="1306780" cy="893821"/>
          </a:xfrm>
          <a:prstGeom prst="roundRect">
            <a:avLst/>
          </a:prstGeom>
          <a:ln w="412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r>
              <a:rPr lang="en-US" sz="1100" b="1" dirty="0"/>
              <a:t>Procurement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C0AD062-7D1A-448B-BE21-0D0637152B2B}"/>
              </a:ext>
            </a:extLst>
          </p:cNvPr>
          <p:cNvSpPr/>
          <p:nvPr/>
        </p:nvSpPr>
        <p:spPr>
          <a:xfrm>
            <a:off x="694121" y="1055933"/>
            <a:ext cx="1306780" cy="893821"/>
          </a:xfrm>
          <a:prstGeom prst="roundRect">
            <a:avLst/>
          </a:prstGeom>
          <a:ln w="412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r>
              <a:rPr lang="en-US" sz="1050" b="1" dirty="0"/>
              <a:t>Request bidding </a:t>
            </a:r>
          </a:p>
          <a:p>
            <a:pPr algn="ctr"/>
            <a:r>
              <a:rPr lang="en-US" sz="1050" b="1" dirty="0"/>
              <a:t>by Email</a:t>
            </a:r>
          </a:p>
        </p:txBody>
      </p:sp>
      <p:pic>
        <p:nvPicPr>
          <p:cNvPr id="4" name="Content Placeholder 3" descr="Envelope with solid fill">
            <a:hlinkClick r:id="rId3" action="ppaction://hlinksldjump"/>
            <a:extLst>
              <a:ext uri="{FF2B5EF4-FFF2-40B4-BE49-F238E27FC236}">
                <a16:creationId xmlns:a16="http://schemas.microsoft.com/office/drawing/2014/main" id="{C1D1ED29-3CB7-4076-9A02-6AFFDDAFAE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1826" y="1005788"/>
            <a:ext cx="679532" cy="679532"/>
          </a:xfrm>
          <a:prstGeom prst="rect">
            <a:avLst/>
          </a:prstGeom>
        </p:spPr>
      </p:pic>
      <p:pic>
        <p:nvPicPr>
          <p:cNvPr id="17" name="Graphic 16" descr="Female Profile with solid fill">
            <a:extLst>
              <a:ext uri="{FF2B5EF4-FFF2-40B4-BE49-F238E27FC236}">
                <a16:creationId xmlns:a16="http://schemas.microsoft.com/office/drawing/2014/main" id="{2AEF6C80-DA15-4D71-A898-AE819EC05A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3359" y="2344792"/>
            <a:ext cx="678260" cy="678260"/>
          </a:xfrm>
          <a:prstGeom prst="rect">
            <a:avLst/>
          </a:prstGeom>
        </p:spPr>
      </p:pic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A2DD20B-7329-4FE6-9949-F50C049B81F9}"/>
              </a:ext>
            </a:extLst>
          </p:cNvPr>
          <p:cNvSpPr/>
          <p:nvPr/>
        </p:nvSpPr>
        <p:spPr>
          <a:xfrm>
            <a:off x="684757" y="4684511"/>
            <a:ext cx="1306780" cy="885654"/>
          </a:xfrm>
          <a:prstGeom prst="roundRect">
            <a:avLst/>
          </a:prstGeom>
          <a:ln w="412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r>
              <a:rPr lang="en-US" sz="1050" b="1" dirty="0"/>
              <a:t> Procurement award by Email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C747D9BE-7892-4A15-9BB3-BE1017D56DB4}"/>
              </a:ext>
            </a:extLst>
          </p:cNvPr>
          <p:cNvSpPr/>
          <p:nvPr/>
        </p:nvSpPr>
        <p:spPr>
          <a:xfrm>
            <a:off x="686993" y="5860641"/>
            <a:ext cx="1306780" cy="918635"/>
          </a:xfrm>
          <a:prstGeom prst="roundRect">
            <a:avLst/>
          </a:prstGeom>
          <a:ln w="412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r>
              <a:rPr lang="en-US" sz="1100" dirty="0"/>
              <a:t>Send to user by email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ADA2EF9B-9927-4C4D-9D7B-49EEE11A1F44}"/>
              </a:ext>
            </a:extLst>
          </p:cNvPr>
          <p:cNvSpPr/>
          <p:nvPr/>
        </p:nvSpPr>
        <p:spPr>
          <a:xfrm>
            <a:off x="675507" y="3483210"/>
            <a:ext cx="1306780" cy="885654"/>
          </a:xfrm>
          <a:prstGeom prst="roundRect">
            <a:avLst/>
          </a:prstGeom>
          <a:ln w="41275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  <a:p>
            <a:pPr algn="ctr"/>
            <a:endParaRPr lang="en-US" sz="1100" dirty="0"/>
          </a:p>
          <a:p>
            <a:pPr algn="ctr"/>
            <a:r>
              <a:rPr lang="en-US" sz="1050" b="1" dirty="0"/>
              <a:t>Bidding process</a:t>
            </a:r>
            <a:endParaRPr lang="th-TH" sz="1050" b="1" dirty="0"/>
          </a:p>
          <a:p>
            <a:pPr algn="ctr"/>
            <a:r>
              <a:rPr lang="en-US" sz="1050" b="1" dirty="0"/>
              <a:t>ERFX/Auction</a:t>
            </a:r>
          </a:p>
        </p:txBody>
      </p:sp>
      <p:pic>
        <p:nvPicPr>
          <p:cNvPr id="63" name="Graphic 62" descr="Podium with solid fill">
            <a:extLst>
              <a:ext uri="{FF2B5EF4-FFF2-40B4-BE49-F238E27FC236}">
                <a16:creationId xmlns:a16="http://schemas.microsoft.com/office/drawing/2014/main" id="{E44F1DFC-17FC-4ED9-852C-783EC52F83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8766" y="4697684"/>
            <a:ext cx="498763" cy="498763"/>
          </a:xfrm>
          <a:prstGeom prst="rect">
            <a:avLst/>
          </a:prstGeom>
        </p:spPr>
      </p:pic>
      <p:pic>
        <p:nvPicPr>
          <p:cNvPr id="64" name="Content Placeholder 3" descr="Envelope with solid fill">
            <a:extLst>
              <a:ext uri="{FF2B5EF4-FFF2-40B4-BE49-F238E27FC236}">
                <a16:creationId xmlns:a16="http://schemas.microsoft.com/office/drawing/2014/main" id="{C6FBA4B1-7450-4C2D-96B8-AC38AB4836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7952" y="5802067"/>
            <a:ext cx="606795" cy="606795"/>
          </a:xfrm>
          <a:prstGeom prst="rect">
            <a:avLst/>
          </a:prstGeom>
        </p:spPr>
      </p:pic>
      <p:sp>
        <p:nvSpPr>
          <p:cNvPr id="80" name="Arrow: Right 79">
            <a:extLst>
              <a:ext uri="{FF2B5EF4-FFF2-40B4-BE49-F238E27FC236}">
                <a16:creationId xmlns:a16="http://schemas.microsoft.com/office/drawing/2014/main" id="{BAEF3C29-7F52-499F-AA27-62810CBC5D07}"/>
              </a:ext>
            </a:extLst>
          </p:cNvPr>
          <p:cNvSpPr/>
          <p:nvPr/>
        </p:nvSpPr>
        <p:spPr>
          <a:xfrm rot="5400000">
            <a:off x="1183648" y="1966635"/>
            <a:ext cx="310788" cy="320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51EB0EF8-3A6A-470D-823E-5AB88E29B990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153" y="3590748"/>
            <a:ext cx="1117086" cy="339759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CDD0DC62-6996-4E81-A654-5C6FC75A18A3}"/>
              </a:ext>
            </a:extLst>
          </p:cNvPr>
          <p:cNvSpPr txBox="1"/>
          <p:nvPr/>
        </p:nvSpPr>
        <p:spPr>
          <a:xfrm rot="16200000">
            <a:off x="-671919" y="3687679"/>
            <a:ext cx="2164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EXISTING - HYBRID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123578-015C-4052-9664-7A882883CFE5}"/>
              </a:ext>
            </a:extLst>
          </p:cNvPr>
          <p:cNvSpPr txBox="1"/>
          <p:nvPr/>
        </p:nvSpPr>
        <p:spPr>
          <a:xfrm>
            <a:off x="34012" y="180701"/>
            <a:ext cx="4878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BIDDING PROCESS IMPROVEMENT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9B608882-2653-4C50-8F44-8891B39CA394}"/>
              </a:ext>
            </a:extLst>
          </p:cNvPr>
          <p:cNvSpPr/>
          <p:nvPr/>
        </p:nvSpPr>
        <p:spPr>
          <a:xfrm rot="5400000">
            <a:off x="1192115" y="3183823"/>
            <a:ext cx="310788" cy="320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F2AE3822-40C0-4E8F-A462-4A7F014F44DC}"/>
              </a:ext>
            </a:extLst>
          </p:cNvPr>
          <p:cNvSpPr/>
          <p:nvPr/>
        </p:nvSpPr>
        <p:spPr>
          <a:xfrm rot="5400000">
            <a:off x="1192115" y="4369846"/>
            <a:ext cx="310788" cy="320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490278F7-6448-4602-B252-A7254073BDE7}"/>
              </a:ext>
            </a:extLst>
          </p:cNvPr>
          <p:cNvSpPr/>
          <p:nvPr/>
        </p:nvSpPr>
        <p:spPr>
          <a:xfrm rot="5400000">
            <a:off x="1183648" y="5554355"/>
            <a:ext cx="310788" cy="320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B3F74A-044D-4DFB-B355-612CC9515990}"/>
              </a:ext>
            </a:extLst>
          </p:cNvPr>
          <p:cNvGrpSpPr/>
          <p:nvPr/>
        </p:nvGrpSpPr>
        <p:grpSpPr>
          <a:xfrm>
            <a:off x="6936271" y="867172"/>
            <a:ext cx="4839255" cy="5965429"/>
            <a:chOff x="6304793" y="886691"/>
            <a:chExt cx="5400753" cy="5965429"/>
          </a:xfrm>
        </p:grpSpPr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62478956-E7E4-4387-9AAB-4F98161E9249}"/>
                </a:ext>
              </a:extLst>
            </p:cNvPr>
            <p:cNvSpPr/>
            <p:nvPr/>
          </p:nvSpPr>
          <p:spPr>
            <a:xfrm>
              <a:off x="6304793" y="886691"/>
              <a:ext cx="5240661" cy="5965429"/>
            </a:xfrm>
            <a:prstGeom prst="rect">
              <a:avLst/>
            </a:prstGeom>
            <a:solidFill>
              <a:schemeClr val="bg1">
                <a:lumMod val="85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Content Placeholder 2">
              <a:extLst>
                <a:ext uri="{FF2B5EF4-FFF2-40B4-BE49-F238E27FC236}">
                  <a16:creationId xmlns:a16="http://schemas.microsoft.com/office/drawing/2014/main" id="{CDCD8C64-C9E6-4857-8B0F-7FF732C9BC41}"/>
                </a:ext>
              </a:extLst>
            </p:cNvPr>
            <p:cNvSpPr txBox="1">
              <a:spLocks/>
            </p:cNvSpPr>
            <p:nvPr/>
          </p:nvSpPr>
          <p:spPr>
            <a:xfrm>
              <a:off x="6583243" y="1388440"/>
              <a:ext cx="5122303" cy="50585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otuss Smart HL" panose="02000000000000000000" pitchFamily="2" charset="-34"/>
                  <a:ea typeface="+mn-ea"/>
                  <a:cs typeface="Lotuss Smart HL" panose="02000000000000000000" pitchFamily="2" charset="-34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otuss Smart HL" panose="02000000000000000000" pitchFamily="2" charset="-34"/>
                  <a:ea typeface="+mn-ea"/>
                  <a:cs typeface="Lotuss Smart HL" panose="02000000000000000000" pitchFamily="2" charset="-34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otuss Smart HL" panose="02000000000000000000" pitchFamily="2" charset="-34"/>
                  <a:ea typeface="+mn-ea"/>
                  <a:cs typeface="Lotuss Smart HL" panose="02000000000000000000" pitchFamily="2" charset="-34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otuss Smart HL" panose="02000000000000000000" pitchFamily="2" charset="-34"/>
                  <a:ea typeface="+mn-ea"/>
                  <a:cs typeface="Lotuss Smart HL" panose="02000000000000000000" pitchFamily="2" charset="-34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otuss Smart HL" panose="02000000000000000000" pitchFamily="2" charset="-34"/>
                  <a:ea typeface="+mn-ea"/>
                  <a:cs typeface="Lotuss Smart HL" panose="02000000000000000000" pitchFamily="2" charset="-34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endParaRPr lang="en-US" sz="1800" dirty="0">
                <a:latin typeface="-apple-system"/>
              </a:endParaRP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-apple-system"/>
                </a:rPr>
                <a:t>☑</a:t>
              </a:r>
              <a:r>
                <a:rPr lang="en-US" sz="1800" b="1" dirty="0">
                  <a:latin typeface="+mj-lt"/>
                </a:rPr>
                <a:t>Real-time</a:t>
              </a:r>
              <a:r>
                <a:rPr lang="en-US" sz="1800" dirty="0">
                  <a:latin typeface="+mj-lt"/>
                </a:rPr>
                <a:t> monitoring.   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☑Sourcing </a:t>
              </a:r>
              <a:r>
                <a:rPr lang="en-US" sz="1800" b="1" dirty="0">
                  <a:latin typeface="+mj-lt"/>
                </a:rPr>
                <a:t>history</a:t>
              </a:r>
              <a:r>
                <a:rPr lang="en-US" sz="1800" dirty="0">
                  <a:latin typeface="+mj-lt"/>
                </a:rPr>
                <a:t> check easily   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</a:t>
              </a:r>
              <a:r>
                <a:rPr lang="en-US" sz="1800" b="1" dirty="0">
                  <a:solidFill>
                    <a:srgbClr val="000000"/>
                  </a:solidFill>
                  <a:latin typeface="+mj-lt"/>
                </a:rPr>
                <a:t>Centralize</a:t>
              </a:r>
              <a:r>
                <a:rPr lang="en-US" sz="1800" dirty="0">
                  <a:solidFill>
                    <a:srgbClr val="000000"/>
                  </a:solidFill>
                  <a:latin typeface="+mj-lt"/>
                </a:rPr>
                <a:t> end to end </a:t>
              </a:r>
              <a:r>
                <a:rPr lang="en-US" sz="1800" dirty="0">
                  <a:latin typeface="+mj-lt"/>
                </a:rPr>
                <a:t>bidding process.  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☑Simply </a:t>
              </a:r>
              <a:r>
                <a:rPr lang="en-US" sz="1800" b="1" dirty="0">
                  <a:latin typeface="+mj-lt"/>
                </a:rPr>
                <a:t>DOA</a:t>
              </a:r>
              <a:r>
                <a:rPr lang="en-US" sz="1800" dirty="0">
                  <a:latin typeface="+mj-lt"/>
                </a:rPr>
                <a:t> approval process.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☑Track saving </a:t>
              </a:r>
              <a:r>
                <a:rPr lang="en-US" sz="1800" b="1" dirty="0">
                  <a:latin typeface="+mj-lt"/>
                </a:rPr>
                <a:t>accurately</a:t>
              </a:r>
              <a:r>
                <a:rPr lang="en-US" sz="1800" dirty="0">
                  <a:latin typeface="+mj-lt"/>
                </a:rPr>
                <a:t> 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☑Transparency for </a:t>
              </a:r>
              <a:r>
                <a:rPr lang="en-US" sz="1800" b="1" dirty="0">
                  <a:latin typeface="+mj-lt"/>
                </a:rPr>
                <a:t>Audit</a:t>
              </a:r>
              <a:r>
                <a:rPr lang="en-US" sz="1800" dirty="0">
                  <a:latin typeface="+mj-lt"/>
                </a:rPr>
                <a:t>.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☑Product activities improvement. </a:t>
              </a:r>
            </a:p>
            <a:p>
              <a:pPr marL="0" indent="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1800" dirty="0">
                  <a:latin typeface="+mj-lt"/>
                </a:rPr>
                <a:t>☑</a:t>
              </a:r>
              <a:r>
                <a:rPr lang="en-US" sz="1800" b="1" dirty="0">
                  <a:latin typeface="+mj-lt"/>
                </a:rPr>
                <a:t>Technology</a:t>
              </a:r>
              <a:r>
                <a:rPr lang="en-US" sz="1800" dirty="0">
                  <a:latin typeface="+mj-lt"/>
                </a:rPr>
                <a:t> utilization.   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US" sz="1800" dirty="0">
                <a:latin typeface="+mj-lt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endParaRPr lang="en-US" sz="1800" dirty="0">
                <a:latin typeface="+mj-lt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endParaRPr lang="en-US" sz="1800" dirty="0">
                <a:latin typeface="+mj-lt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endParaRPr lang="en-US" sz="1800" dirty="0">
                <a:latin typeface="-apple-system"/>
              </a:endParaRPr>
            </a:p>
            <a:p>
              <a:pPr marL="0" indent="0">
                <a:buFont typeface="Arial" panose="020B0604020202020204" pitchFamily="34" charset="0"/>
                <a:buNone/>
              </a:pPr>
              <a:r>
                <a:rPr lang="en-US" sz="1800" dirty="0">
                  <a:latin typeface="-apple-system"/>
                </a:rPr>
                <a:t> </a:t>
              </a:r>
              <a:endParaRPr lang="en-US" sz="1800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8400641-164A-4EFE-9036-831214B9E8BC}"/>
              </a:ext>
            </a:extLst>
          </p:cNvPr>
          <p:cNvGrpSpPr/>
          <p:nvPr/>
        </p:nvGrpSpPr>
        <p:grpSpPr>
          <a:xfrm>
            <a:off x="2177594" y="1941428"/>
            <a:ext cx="487226" cy="371102"/>
            <a:chOff x="2876540" y="1502843"/>
            <a:chExt cx="612284" cy="519309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FB2AAD1-EA04-4219-8E25-133C14232FB5}"/>
                </a:ext>
              </a:extLst>
            </p:cNvPr>
            <p:cNvSpPr/>
            <p:nvPr/>
          </p:nvSpPr>
          <p:spPr>
            <a:xfrm>
              <a:off x="2876540" y="1502843"/>
              <a:ext cx="612284" cy="519309"/>
            </a:xfrm>
            <a:prstGeom prst="roundRect">
              <a:avLst/>
            </a:prstGeom>
            <a:ln w="158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050" b="1" dirty="0"/>
            </a:p>
          </p:txBody>
        </p:sp>
        <p:pic>
          <p:nvPicPr>
            <p:cNvPr id="50" name="Graphic 49" descr="Speaker phone with solid fill">
              <a:extLst>
                <a:ext uri="{FF2B5EF4-FFF2-40B4-BE49-F238E27FC236}">
                  <a16:creationId xmlns:a16="http://schemas.microsoft.com/office/drawing/2014/main" id="{9B60FAE5-1726-4D14-82EA-EEAC3263A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897125" y="1540502"/>
              <a:ext cx="571115" cy="470149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4676A84-9752-4E81-BCC6-2A9020EFDF3A}"/>
              </a:ext>
            </a:extLst>
          </p:cNvPr>
          <p:cNvGrpSpPr/>
          <p:nvPr/>
        </p:nvGrpSpPr>
        <p:grpSpPr>
          <a:xfrm>
            <a:off x="2176696" y="3239428"/>
            <a:ext cx="487226" cy="371102"/>
            <a:chOff x="2876540" y="1502843"/>
            <a:chExt cx="612284" cy="519309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7C7B946-878B-470E-8A6B-FA7B29CCC255}"/>
                </a:ext>
              </a:extLst>
            </p:cNvPr>
            <p:cNvSpPr/>
            <p:nvPr/>
          </p:nvSpPr>
          <p:spPr>
            <a:xfrm>
              <a:off x="2876540" y="1502843"/>
              <a:ext cx="612284" cy="519309"/>
            </a:xfrm>
            <a:prstGeom prst="roundRect">
              <a:avLst/>
            </a:prstGeom>
            <a:ln w="158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050" b="1" dirty="0"/>
            </a:p>
          </p:txBody>
        </p:sp>
        <p:pic>
          <p:nvPicPr>
            <p:cNvPr id="61" name="Graphic 60" descr="Speaker phone with solid fill">
              <a:extLst>
                <a:ext uri="{FF2B5EF4-FFF2-40B4-BE49-F238E27FC236}">
                  <a16:creationId xmlns:a16="http://schemas.microsoft.com/office/drawing/2014/main" id="{093987BD-EB41-4E85-9B8C-A2721614E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897125" y="1540502"/>
              <a:ext cx="571115" cy="470149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6F1CF2D-9F2D-4794-8EA4-38457186421D}"/>
              </a:ext>
            </a:extLst>
          </p:cNvPr>
          <p:cNvGrpSpPr/>
          <p:nvPr/>
        </p:nvGrpSpPr>
        <p:grpSpPr>
          <a:xfrm>
            <a:off x="2176696" y="4395480"/>
            <a:ext cx="487226" cy="371102"/>
            <a:chOff x="2876540" y="1502843"/>
            <a:chExt cx="612284" cy="519309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13FCA0F2-1530-4A9F-B8C4-E4081E47B8B9}"/>
                </a:ext>
              </a:extLst>
            </p:cNvPr>
            <p:cNvSpPr/>
            <p:nvPr/>
          </p:nvSpPr>
          <p:spPr>
            <a:xfrm>
              <a:off x="2876540" y="1502843"/>
              <a:ext cx="612284" cy="519309"/>
            </a:xfrm>
            <a:prstGeom prst="roundRect">
              <a:avLst/>
            </a:prstGeom>
            <a:ln w="158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050" b="1" dirty="0"/>
            </a:p>
          </p:txBody>
        </p:sp>
        <p:pic>
          <p:nvPicPr>
            <p:cNvPr id="66" name="Graphic 65" descr="Speaker phone with solid fill">
              <a:extLst>
                <a:ext uri="{FF2B5EF4-FFF2-40B4-BE49-F238E27FC236}">
                  <a16:creationId xmlns:a16="http://schemas.microsoft.com/office/drawing/2014/main" id="{0E00A16F-8981-4B75-B543-5751A37A1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897125" y="1540502"/>
              <a:ext cx="571115" cy="470149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7DB822E-1DBC-4550-8D82-34BCBD1F2553}"/>
              </a:ext>
            </a:extLst>
          </p:cNvPr>
          <p:cNvGrpSpPr/>
          <p:nvPr/>
        </p:nvGrpSpPr>
        <p:grpSpPr>
          <a:xfrm>
            <a:off x="2177594" y="5653042"/>
            <a:ext cx="487226" cy="371102"/>
            <a:chOff x="2876540" y="1502843"/>
            <a:chExt cx="612284" cy="519309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FE83076-482C-4AE5-8154-450A4175D2B0}"/>
                </a:ext>
              </a:extLst>
            </p:cNvPr>
            <p:cNvSpPr/>
            <p:nvPr/>
          </p:nvSpPr>
          <p:spPr>
            <a:xfrm>
              <a:off x="2876540" y="1502843"/>
              <a:ext cx="612284" cy="519309"/>
            </a:xfrm>
            <a:prstGeom prst="roundRect">
              <a:avLst/>
            </a:prstGeom>
            <a:ln w="158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100" dirty="0"/>
            </a:p>
            <a:p>
              <a:pPr algn="ctr"/>
              <a:endParaRPr lang="en-US" sz="1050" b="1" dirty="0"/>
            </a:p>
          </p:txBody>
        </p:sp>
        <p:pic>
          <p:nvPicPr>
            <p:cNvPr id="69" name="Graphic 68" descr="Speaker phone with solid fill">
              <a:extLst>
                <a:ext uri="{FF2B5EF4-FFF2-40B4-BE49-F238E27FC236}">
                  <a16:creationId xmlns:a16="http://schemas.microsoft.com/office/drawing/2014/main" id="{334200E1-428C-42C7-85EB-815697907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897125" y="1540502"/>
              <a:ext cx="571115" cy="470149"/>
            </a:xfrm>
            <a:prstGeom prst="rect">
              <a:avLst/>
            </a:prstGeom>
          </p:spPr>
        </p:pic>
      </p:grp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9D4FEF34-D364-4D49-861B-1D258E008061}"/>
              </a:ext>
            </a:extLst>
          </p:cNvPr>
          <p:cNvCxnSpPr>
            <a:cxnSpLocks/>
            <a:stCxn id="50" idx="2"/>
            <a:endCxn id="43" idx="3"/>
          </p:cNvCxnSpPr>
          <p:nvPr/>
        </p:nvCxnSpPr>
        <p:spPr>
          <a:xfrm rot="5400000">
            <a:off x="1986735" y="2311350"/>
            <a:ext cx="441513" cy="427435"/>
          </a:xfrm>
          <a:prstGeom prst="bentConnector2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3F54C98-4A7D-4C47-8471-76B265118BE3}"/>
              </a:ext>
            </a:extLst>
          </p:cNvPr>
          <p:cNvCxnSpPr>
            <a:cxnSpLocks/>
            <a:stCxn id="61" idx="2"/>
            <a:endCxn id="49" idx="3"/>
          </p:cNvCxnSpPr>
          <p:nvPr/>
        </p:nvCxnSpPr>
        <p:spPr>
          <a:xfrm rot="5400000">
            <a:off x="2039436" y="3545163"/>
            <a:ext cx="323726" cy="438023"/>
          </a:xfrm>
          <a:prstGeom prst="bentConnector2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F4ACC8AC-94BD-4880-A0D0-7A9112B6B2E0}"/>
              </a:ext>
            </a:extLst>
          </p:cNvPr>
          <p:cNvCxnSpPr>
            <a:cxnSpLocks/>
            <a:stCxn id="66" idx="2"/>
            <a:endCxn id="44" idx="3"/>
          </p:cNvCxnSpPr>
          <p:nvPr/>
        </p:nvCxnSpPr>
        <p:spPr>
          <a:xfrm rot="5400000">
            <a:off x="2021437" y="4728464"/>
            <a:ext cx="368975" cy="428773"/>
          </a:xfrm>
          <a:prstGeom prst="bentConnector2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377097A1-5A81-408E-83D8-4CAD91C76FBA}"/>
              </a:ext>
            </a:extLst>
          </p:cNvPr>
          <p:cNvCxnSpPr>
            <a:cxnSpLocks/>
            <a:stCxn id="69" idx="2"/>
            <a:endCxn id="45" idx="3"/>
          </p:cNvCxnSpPr>
          <p:nvPr/>
        </p:nvCxnSpPr>
        <p:spPr>
          <a:xfrm rot="5400000">
            <a:off x="2055474" y="5954225"/>
            <a:ext cx="304034" cy="427435"/>
          </a:xfrm>
          <a:prstGeom prst="bentConnector2">
            <a:avLst/>
          </a:prstGeom>
          <a:ln w="158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00B7436D-9772-495B-9342-D6587FEFFA10}"/>
              </a:ext>
            </a:extLst>
          </p:cNvPr>
          <p:cNvGrpSpPr/>
          <p:nvPr/>
        </p:nvGrpSpPr>
        <p:grpSpPr>
          <a:xfrm>
            <a:off x="3938760" y="825595"/>
            <a:ext cx="2478715" cy="5971699"/>
            <a:chOff x="3938760" y="825595"/>
            <a:chExt cx="2478715" cy="597169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6A4DDFA-FADD-4CE1-8673-A9D9A6A1FF22}"/>
                </a:ext>
              </a:extLst>
            </p:cNvPr>
            <p:cNvGrpSpPr/>
            <p:nvPr/>
          </p:nvGrpSpPr>
          <p:grpSpPr>
            <a:xfrm>
              <a:off x="3938760" y="825595"/>
              <a:ext cx="2386774" cy="5971699"/>
              <a:chOff x="3918019" y="882074"/>
              <a:chExt cx="2386774" cy="5971699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614908E-60A9-4DE2-886F-0279AA33A24A}"/>
                  </a:ext>
                </a:extLst>
              </p:cNvPr>
              <p:cNvSpPr/>
              <p:nvPr/>
            </p:nvSpPr>
            <p:spPr>
              <a:xfrm>
                <a:off x="3922643" y="882074"/>
                <a:ext cx="2382150" cy="5967082"/>
              </a:xfrm>
              <a:prstGeom prst="rect">
                <a:avLst/>
              </a:prstGeom>
              <a:solidFill>
                <a:srgbClr val="00BCB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1CD9E64E-F62D-4D2D-BC1B-DCF5C2D0A7DC}"/>
                  </a:ext>
                </a:extLst>
              </p:cNvPr>
              <p:cNvSpPr/>
              <p:nvPr/>
            </p:nvSpPr>
            <p:spPr>
              <a:xfrm>
                <a:off x="3918019" y="886691"/>
                <a:ext cx="2150534" cy="5967082"/>
              </a:xfrm>
              <a:prstGeom prst="rect">
                <a:avLst/>
              </a:prstGeom>
              <a:solidFill>
                <a:srgbClr val="00BCB3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BC333D6F-C686-49A9-B7B2-2387ED9114AE}"/>
                  </a:ext>
                </a:extLst>
              </p:cNvPr>
              <p:cNvSpPr/>
              <p:nvPr/>
            </p:nvSpPr>
            <p:spPr>
              <a:xfrm>
                <a:off x="4350482" y="1072857"/>
                <a:ext cx="1306780" cy="886133"/>
              </a:xfrm>
              <a:prstGeom prst="roundRect">
                <a:avLst/>
              </a:prstGeom>
              <a:ln w="41275">
                <a:solidFill>
                  <a:srgbClr val="43C9A0">
                    <a:alpha val="59000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r>
                  <a:rPr lang="en-US" sz="1050" b="1" dirty="0"/>
                  <a:t>Request bidding </a:t>
                </a:r>
              </a:p>
              <a:p>
                <a:pPr algn="ctr"/>
                <a:r>
                  <a:rPr lang="en-US" sz="1050" b="1" dirty="0"/>
                  <a:t>Via sourcing request system</a:t>
                </a:r>
              </a:p>
            </p:txBody>
          </p:sp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B9B9B7E1-092E-42D4-B5B4-E9862FBDEC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35205" y="1115677"/>
                <a:ext cx="1117086" cy="339759"/>
              </a:xfrm>
              <a:prstGeom prst="rect">
                <a:avLst/>
              </a:prstGeom>
            </p:spPr>
          </p:pic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77E269D9-566C-4896-B974-56104123E243}"/>
                  </a:ext>
                </a:extLst>
              </p:cNvPr>
              <p:cNvSpPr/>
              <p:nvPr/>
            </p:nvSpPr>
            <p:spPr>
              <a:xfrm>
                <a:off x="4358893" y="2292623"/>
                <a:ext cx="1306780" cy="906399"/>
              </a:xfrm>
              <a:prstGeom prst="roundRect">
                <a:avLst/>
              </a:prstGeom>
              <a:ln w="41275">
                <a:solidFill>
                  <a:srgbClr val="43C9A0">
                    <a:alpha val="59000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r>
                  <a:rPr lang="en-US" sz="1050" b="1" dirty="0"/>
                  <a:t>Procurement</a:t>
                </a: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419E6905-A0FC-4DAF-BAA5-FC8D0A7096D5}"/>
                  </a:ext>
                </a:extLst>
              </p:cNvPr>
              <p:cNvSpPr/>
              <p:nvPr/>
            </p:nvSpPr>
            <p:spPr>
              <a:xfrm>
                <a:off x="4358368" y="4645593"/>
                <a:ext cx="1306780" cy="901222"/>
              </a:xfrm>
              <a:prstGeom prst="roundRect">
                <a:avLst/>
              </a:prstGeom>
              <a:ln w="41275">
                <a:solidFill>
                  <a:srgbClr val="43C9A0">
                    <a:alpha val="59000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r>
                  <a:rPr lang="en-US" sz="1000" b="1" dirty="0"/>
                  <a:t>Procurement award via sourcing request </a:t>
                </a:r>
              </a:p>
              <a:p>
                <a:pPr algn="ctr"/>
                <a:endParaRPr lang="en-US" sz="1100" dirty="0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9CF43D6D-9A91-4081-BFF2-4D6D7FCCC653}"/>
                  </a:ext>
                </a:extLst>
              </p:cNvPr>
              <p:cNvSpPr/>
              <p:nvPr/>
            </p:nvSpPr>
            <p:spPr>
              <a:xfrm>
                <a:off x="4358368" y="5870094"/>
                <a:ext cx="1306780" cy="931291"/>
              </a:xfrm>
              <a:prstGeom prst="roundRect">
                <a:avLst/>
              </a:prstGeom>
              <a:ln w="41275">
                <a:solidFill>
                  <a:srgbClr val="43C9A0">
                    <a:alpha val="59000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r>
                  <a:rPr lang="en-US" sz="1000" b="1" dirty="0"/>
                  <a:t>Send to user via sourcing request</a:t>
                </a:r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65911A62-6342-48BA-AE58-DE358CF3FA21}"/>
                  </a:ext>
                </a:extLst>
              </p:cNvPr>
              <p:cNvSpPr/>
              <p:nvPr/>
            </p:nvSpPr>
            <p:spPr>
              <a:xfrm>
                <a:off x="4358893" y="3483209"/>
                <a:ext cx="1306780" cy="879899"/>
              </a:xfrm>
              <a:prstGeom prst="roundRect">
                <a:avLst/>
              </a:prstGeom>
              <a:ln w="41275">
                <a:solidFill>
                  <a:srgbClr val="43C9A0">
                    <a:alpha val="59000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r>
                  <a:rPr lang="en-US" sz="1050" b="1" dirty="0"/>
                  <a:t>Bidding process</a:t>
                </a:r>
              </a:p>
              <a:p>
                <a:pPr algn="ctr"/>
                <a:r>
                  <a:rPr lang="en-US" sz="1050" b="1" dirty="0"/>
                  <a:t>ERFX/Auction</a:t>
                </a:r>
              </a:p>
            </p:txBody>
          </p:sp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AAF307D6-7549-4D11-925C-7A9C2F92A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60366" y="3520973"/>
                <a:ext cx="1117086" cy="339759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E887C206-6051-47FB-B6B3-27DB1543E2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35205" y="2326320"/>
                <a:ext cx="1117086" cy="339759"/>
              </a:xfrm>
              <a:prstGeom prst="rect">
                <a:avLst/>
              </a:prstGeom>
            </p:spPr>
          </p:pic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86C5A494-4C99-40F9-8667-0E5AB1B00B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50799" y="4688868"/>
                <a:ext cx="1117086" cy="339759"/>
              </a:xfrm>
              <a:prstGeom prst="rect">
                <a:avLst/>
              </a:prstGeom>
            </p:spPr>
          </p:pic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CB44338A-DA2B-493D-B277-0C7ABB1818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16733" y="5921478"/>
                <a:ext cx="1117086" cy="339759"/>
              </a:xfrm>
              <a:prstGeom prst="rect">
                <a:avLst/>
              </a:prstGeom>
            </p:spPr>
          </p:pic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D13910C-F28B-41E0-853B-46CD8F2B6A72}"/>
                  </a:ext>
                </a:extLst>
              </p:cNvPr>
              <p:cNvSpPr txBox="1"/>
              <p:nvPr/>
            </p:nvSpPr>
            <p:spPr>
              <a:xfrm rot="16200000">
                <a:off x="2174714" y="3698666"/>
                <a:ext cx="38744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/>
                  <a:t>Sourcing Request System</a:t>
                </a:r>
              </a:p>
            </p:txBody>
          </p:sp>
          <p:sp>
            <p:nvSpPr>
              <p:cNvPr id="109" name="Arrow: Right 108">
                <a:extLst>
                  <a:ext uri="{FF2B5EF4-FFF2-40B4-BE49-F238E27FC236}">
                    <a16:creationId xmlns:a16="http://schemas.microsoft.com/office/drawing/2014/main" id="{1DE8470B-A466-4765-AA27-657C46F1D41B}"/>
                  </a:ext>
                </a:extLst>
              </p:cNvPr>
              <p:cNvSpPr/>
              <p:nvPr/>
            </p:nvSpPr>
            <p:spPr>
              <a:xfrm rot="5400000">
                <a:off x="4843448" y="1966635"/>
                <a:ext cx="310788" cy="320689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row: Right 109">
                <a:extLst>
                  <a:ext uri="{FF2B5EF4-FFF2-40B4-BE49-F238E27FC236}">
                    <a16:creationId xmlns:a16="http://schemas.microsoft.com/office/drawing/2014/main" id="{1C8CBACD-5FA4-447D-8C4C-84F71467D7C2}"/>
                  </a:ext>
                </a:extLst>
              </p:cNvPr>
              <p:cNvSpPr/>
              <p:nvPr/>
            </p:nvSpPr>
            <p:spPr>
              <a:xfrm rot="5400000">
                <a:off x="4851915" y="3183823"/>
                <a:ext cx="310788" cy="320689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Arrow: Right 110">
                <a:extLst>
                  <a:ext uri="{FF2B5EF4-FFF2-40B4-BE49-F238E27FC236}">
                    <a16:creationId xmlns:a16="http://schemas.microsoft.com/office/drawing/2014/main" id="{038734E7-DCA5-4502-9221-7600B30321F4}"/>
                  </a:ext>
                </a:extLst>
              </p:cNvPr>
              <p:cNvSpPr/>
              <p:nvPr/>
            </p:nvSpPr>
            <p:spPr>
              <a:xfrm rot="5400000">
                <a:off x="4851915" y="4369846"/>
                <a:ext cx="310788" cy="320689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Arrow: Right 111">
                <a:extLst>
                  <a:ext uri="{FF2B5EF4-FFF2-40B4-BE49-F238E27FC236}">
                    <a16:creationId xmlns:a16="http://schemas.microsoft.com/office/drawing/2014/main" id="{7AC65A25-9E21-4FB2-82C3-0EF3B46FF8A4}"/>
                  </a:ext>
                </a:extLst>
              </p:cNvPr>
              <p:cNvSpPr/>
              <p:nvPr/>
            </p:nvSpPr>
            <p:spPr>
              <a:xfrm rot="5400000">
                <a:off x="4843448" y="5554355"/>
                <a:ext cx="310788" cy="320689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8" name="Connector: Elbow 87">
              <a:extLst>
                <a:ext uri="{FF2B5EF4-FFF2-40B4-BE49-F238E27FC236}">
                  <a16:creationId xmlns:a16="http://schemas.microsoft.com/office/drawing/2014/main" id="{DB2CEA14-2B14-4C9D-BC85-7A0A9F91B3E3}"/>
                </a:ext>
              </a:extLst>
            </p:cNvPr>
            <p:cNvCxnSpPr>
              <a:cxnSpLocks/>
              <a:endCxn id="108" idx="0"/>
            </p:cNvCxnSpPr>
            <p:nvPr/>
          </p:nvCxnSpPr>
          <p:spPr>
            <a:xfrm>
              <a:off x="5680567" y="1502844"/>
              <a:ext cx="420306" cy="4150198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1EDB2E05-8970-4632-A425-D4445347D3FA}"/>
                </a:ext>
              </a:extLst>
            </p:cNvPr>
            <p:cNvGrpSpPr/>
            <p:nvPr/>
          </p:nvGrpSpPr>
          <p:grpSpPr>
            <a:xfrm>
              <a:off x="5857260" y="1941428"/>
              <a:ext cx="487226" cy="371102"/>
              <a:chOff x="2876540" y="1502843"/>
              <a:chExt cx="612284" cy="519309"/>
            </a:xfrm>
          </p:grpSpPr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21D4DE4E-DF4D-4088-A400-26917DEA2EE7}"/>
                  </a:ext>
                </a:extLst>
              </p:cNvPr>
              <p:cNvSpPr/>
              <p:nvPr/>
            </p:nvSpPr>
            <p:spPr>
              <a:xfrm>
                <a:off x="2876540" y="1502843"/>
                <a:ext cx="612284" cy="519309"/>
              </a:xfrm>
              <a:prstGeom prst="roundRect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050" b="1" dirty="0"/>
              </a:p>
            </p:txBody>
          </p:sp>
          <p:pic>
            <p:nvPicPr>
              <p:cNvPr id="92" name="Graphic 91" descr="Speaker phone with solid fill">
                <a:extLst>
                  <a:ext uri="{FF2B5EF4-FFF2-40B4-BE49-F238E27FC236}">
                    <a16:creationId xmlns:a16="http://schemas.microsoft.com/office/drawing/2014/main" id="{8AB82DCA-D002-42C0-A040-51AE66F65F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897125" y="1540502"/>
                <a:ext cx="571115" cy="470149"/>
              </a:xfrm>
              <a:prstGeom prst="rect">
                <a:avLst/>
              </a:prstGeom>
            </p:spPr>
          </p:pic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A007791F-6E5C-44B2-94FE-A7D000ECC4ED}"/>
                </a:ext>
              </a:extLst>
            </p:cNvPr>
            <p:cNvGrpSpPr/>
            <p:nvPr/>
          </p:nvGrpSpPr>
          <p:grpSpPr>
            <a:xfrm>
              <a:off x="5856362" y="3239428"/>
              <a:ext cx="487226" cy="371102"/>
              <a:chOff x="2876540" y="1502843"/>
              <a:chExt cx="612284" cy="519309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05DB4DEB-5F01-434D-9DB1-6B728F196D09}"/>
                  </a:ext>
                </a:extLst>
              </p:cNvPr>
              <p:cNvSpPr/>
              <p:nvPr/>
            </p:nvSpPr>
            <p:spPr>
              <a:xfrm>
                <a:off x="2876540" y="1502843"/>
                <a:ext cx="612284" cy="519309"/>
              </a:xfrm>
              <a:prstGeom prst="roundRect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050" b="1" dirty="0"/>
              </a:p>
            </p:txBody>
          </p:sp>
          <p:pic>
            <p:nvPicPr>
              <p:cNvPr id="95" name="Graphic 94" descr="Speaker phone with solid fill">
                <a:extLst>
                  <a:ext uri="{FF2B5EF4-FFF2-40B4-BE49-F238E27FC236}">
                    <a16:creationId xmlns:a16="http://schemas.microsoft.com/office/drawing/2014/main" id="{4554BA94-67B2-43F2-833D-3B1779700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897125" y="1540502"/>
                <a:ext cx="571115" cy="470149"/>
              </a:xfrm>
              <a:prstGeom prst="rect">
                <a:avLst/>
              </a:prstGeom>
            </p:spPr>
          </p:pic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64E5B32-05EC-4986-B1A5-4D7A85C55C94}"/>
                </a:ext>
              </a:extLst>
            </p:cNvPr>
            <p:cNvGrpSpPr/>
            <p:nvPr/>
          </p:nvGrpSpPr>
          <p:grpSpPr>
            <a:xfrm>
              <a:off x="5856362" y="4395480"/>
              <a:ext cx="487226" cy="371102"/>
              <a:chOff x="2876540" y="1502843"/>
              <a:chExt cx="612284" cy="519309"/>
            </a:xfrm>
          </p:grpSpPr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8541ACA1-EE2E-44AE-8394-E642A1226D43}"/>
                  </a:ext>
                </a:extLst>
              </p:cNvPr>
              <p:cNvSpPr/>
              <p:nvPr/>
            </p:nvSpPr>
            <p:spPr>
              <a:xfrm>
                <a:off x="2876540" y="1502843"/>
                <a:ext cx="612284" cy="519309"/>
              </a:xfrm>
              <a:prstGeom prst="roundRect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050" b="1" dirty="0"/>
              </a:p>
            </p:txBody>
          </p:sp>
          <p:pic>
            <p:nvPicPr>
              <p:cNvPr id="98" name="Graphic 97" descr="Speaker phone with solid fill">
                <a:extLst>
                  <a:ext uri="{FF2B5EF4-FFF2-40B4-BE49-F238E27FC236}">
                    <a16:creationId xmlns:a16="http://schemas.microsoft.com/office/drawing/2014/main" id="{B9A4D718-B0F2-4575-AB3F-41E9783F81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897125" y="1540502"/>
                <a:ext cx="571115" cy="470149"/>
              </a:xfrm>
              <a:prstGeom prst="rect">
                <a:avLst/>
              </a:prstGeom>
            </p:spPr>
          </p:pic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CE1E1367-4E92-4178-93CC-9969CBE6C02D}"/>
                </a:ext>
              </a:extLst>
            </p:cNvPr>
            <p:cNvGrpSpPr/>
            <p:nvPr/>
          </p:nvGrpSpPr>
          <p:grpSpPr>
            <a:xfrm>
              <a:off x="5857260" y="5653042"/>
              <a:ext cx="487226" cy="371102"/>
              <a:chOff x="2876540" y="1502843"/>
              <a:chExt cx="612284" cy="519309"/>
            </a:xfrm>
          </p:grpSpPr>
          <p:sp>
            <p:nvSpPr>
              <p:cNvPr id="108" name="Rectangle: Rounded Corners 107">
                <a:extLst>
                  <a:ext uri="{FF2B5EF4-FFF2-40B4-BE49-F238E27FC236}">
                    <a16:creationId xmlns:a16="http://schemas.microsoft.com/office/drawing/2014/main" id="{3408FA42-E03B-4312-B7BD-73EDDF25E95C}"/>
                  </a:ext>
                </a:extLst>
              </p:cNvPr>
              <p:cNvSpPr/>
              <p:nvPr/>
            </p:nvSpPr>
            <p:spPr>
              <a:xfrm>
                <a:off x="2876540" y="1502843"/>
                <a:ext cx="612284" cy="519309"/>
              </a:xfrm>
              <a:prstGeom prst="roundRect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100" dirty="0"/>
              </a:p>
              <a:p>
                <a:pPr algn="ctr"/>
                <a:endParaRPr lang="en-US" sz="1050" b="1" dirty="0"/>
              </a:p>
            </p:txBody>
          </p:sp>
          <p:pic>
            <p:nvPicPr>
              <p:cNvPr id="113" name="Graphic 112" descr="Speaker phone with solid fill">
                <a:extLst>
                  <a:ext uri="{FF2B5EF4-FFF2-40B4-BE49-F238E27FC236}">
                    <a16:creationId xmlns:a16="http://schemas.microsoft.com/office/drawing/2014/main" id="{9FFF70E0-53A7-455A-BB4E-61804AA9A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897125" y="1540502"/>
                <a:ext cx="571115" cy="470149"/>
              </a:xfrm>
              <a:prstGeom prst="rect">
                <a:avLst/>
              </a:prstGeom>
            </p:spPr>
          </p:pic>
        </p:grpSp>
        <p:cxnSp>
          <p:nvCxnSpPr>
            <p:cNvPr id="114" name="Connector: Elbow 113">
              <a:extLst>
                <a:ext uri="{FF2B5EF4-FFF2-40B4-BE49-F238E27FC236}">
                  <a16:creationId xmlns:a16="http://schemas.microsoft.com/office/drawing/2014/main" id="{68342985-6724-4BF0-8DED-0D0B119C1259}"/>
                </a:ext>
              </a:extLst>
            </p:cNvPr>
            <p:cNvCxnSpPr>
              <a:cxnSpLocks/>
              <a:stCxn id="92" idx="2"/>
            </p:cNvCxnSpPr>
            <p:nvPr/>
          </p:nvCxnSpPr>
          <p:spPr>
            <a:xfrm rot="5400000">
              <a:off x="5666401" y="2311350"/>
              <a:ext cx="441513" cy="427435"/>
            </a:xfrm>
            <a:prstGeom prst="bentConnector2">
              <a:avLst/>
            </a:prstGeom>
            <a:ln w="19050">
              <a:solidFill>
                <a:srgbClr val="FF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or: Elbow 114">
              <a:extLst>
                <a:ext uri="{FF2B5EF4-FFF2-40B4-BE49-F238E27FC236}">
                  <a16:creationId xmlns:a16="http://schemas.microsoft.com/office/drawing/2014/main" id="{C4E96DC1-B6D1-4BE4-B20F-2564DDEBD186}"/>
                </a:ext>
              </a:extLst>
            </p:cNvPr>
            <p:cNvCxnSpPr>
              <a:cxnSpLocks/>
              <a:stCxn id="95" idx="2"/>
            </p:cNvCxnSpPr>
            <p:nvPr/>
          </p:nvCxnSpPr>
          <p:spPr>
            <a:xfrm rot="5400000">
              <a:off x="5719102" y="3545163"/>
              <a:ext cx="323726" cy="438023"/>
            </a:xfrm>
            <a:prstGeom prst="bentConnector2">
              <a:avLst/>
            </a:prstGeom>
            <a:ln w="19050">
              <a:solidFill>
                <a:srgbClr val="FF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or: Elbow 115">
              <a:extLst>
                <a:ext uri="{FF2B5EF4-FFF2-40B4-BE49-F238E27FC236}">
                  <a16:creationId xmlns:a16="http://schemas.microsoft.com/office/drawing/2014/main" id="{7BC17540-D447-44DD-94B3-D4597CCD2AB5}"/>
                </a:ext>
              </a:extLst>
            </p:cNvPr>
            <p:cNvCxnSpPr>
              <a:cxnSpLocks/>
              <a:stCxn id="98" idx="2"/>
            </p:cNvCxnSpPr>
            <p:nvPr/>
          </p:nvCxnSpPr>
          <p:spPr>
            <a:xfrm rot="5400000">
              <a:off x="5701103" y="4728464"/>
              <a:ext cx="368975" cy="428773"/>
            </a:xfrm>
            <a:prstGeom prst="bentConnector2">
              <a:avLst/>
            </a:prstGeom>
            <a:ln w="19050">
              <a:solidFill>
                <a:srgbClr val="FF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ctor: Elbow 116">
              <a:extLst>
                <a:ext uri="{FF2B5EF4-FFF2-40B4-BE49-F238E27FC236}">
                  <a16:creationId xmlns:a16="http://schemas.microsoft.com/office/drawing/2014/main" id="{8AB7E3EE-EF50-49E0-86CB-4765CBD4B6A9}"/>
                </a:ext>
              </a:extLst>
            </p:cNvPr>
            <p:cNvCxnSpPr>
              <a:cxnSpLocks/>
              <a:stCxn id="113" idx="2"/>
            </p:cNvCxnSpPr>
            <p:nvPr/>
          </p:nvCxnSpPr>
          <p:spPr>
            <a:xfrm rot="5400000">
              <a:off x="5735140" y="5954225"/>
              <a:ext cx="304034" cy="427435"/>
            </a:xfrm>
            <a:prstGeom prst="bentConnector2">
              <a:avLst/>
            </a:prstGeom>
            <a:ln w="15875">
              <a:solidFill>
                <a:srgbClr val="FF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14FEC0C-0995-4672-8551-F27DF858E1EA}"/>
                </a:ext>
              </a:extLst>
            </p:cNvPr>
            <p:cNvCxnSpPr>
              <a:cxnSpLocks/>
            </p:cNvCxnSpPr>
            <p:nvPr/>
          </p:nvCxnSpPr>
          <p:spPr>
            <a:xfrm>
              <a:off x="5748720" y="1855253"/>
              <a:ext cx="668755" cy="521926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343F85D1-9DE6-4EB9-B718-9AFBB79D24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9075" y="1879365"/>
              <a:ext cx="602771" cy="500514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D7DAF30A-A3A7-40B6-9F26-07504F6F5008}"/>
                </a:ext>
              </a:extLst>
            </p:cNvPr>
            <p:cNvCxnSpPr>
              <a:cxnSpLocks/>
            </p:cNvCxnSpPr>
            <p:nvPr/>
          </p:nvCxnSpPr>
          <p:spPr>
            <a:xfrm>
              <a:off x="5728000" y="3152361"/>
              <a:ext cx="668755" cy="521926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58322231-9E7D-412A-B27C-D3B0869757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78355" y="3176473"/>
              <a:ext cx="602771" cy="500514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DCB30021-D832-402E-97AD-36B5486E61AA}"/>
                </a:ext>
              </a:extLst>
            </p:cNvPr>
            <p:cNvCxnSpPr>
              <a:cxnSpLocks/>
            </p:cNvCxnSpPr>
            <p:nvPr/>
          </p:nvCxnSpPr>
          <p:spPr>
            <a:xfrm>
              <a:off x="5748236" y="4314745"/>
              <a:ext cx="668755" cy="521926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EEE594D2-C006-4A62-BD11-5FA3A124E7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8591" y="4338857"/>
              <a:ext cx="602771" cy="500514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95944BFC-8C1F-4318-85ED-2186127D5791}"/>
                </a:ext>
              </a:extLst>
            </p:cNvPr>
            <p:cNvCxnSpPr>
              <a:cxnSpLocks/>
            </p:cNvCxnSpPr>
            <p:nvPr/>
          </p:nvCxnSpPr>
          <p:spPr>
            <a:xfrm>
              <a:off x="5748236" y="5586272"/>
              <a:ext cx="668755" cy="521926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23BF67D4-5276-4A19-8F63-BF99A89E65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8591" y="5610384"/>
              <a:ext cx="602771" cy="500514"/>
            </a:xfrm>
            <a:prstGeom prst="line">
              <a:avLst/>
            </a:prstGeom>
            <a:ln w="1905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193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70C0BDA-C0EA-49A5-B0C0-3B7740BA6EB0}"/>
              </a:ext>
            </a:extLst>
          </p:cNvPr>
          <p:cNvSpPr/>
          <p:nvPr/>
        </p:nvSpPr>
        <p:spPr>
          <a:xfrm>
            <a:off x="-71120" y="1422400"/>
            <a:ext cx="13644880" cy="3870960"/>
          </a:xfrm>
          <a:prstGeom prst="rect">
            <a:avLst/>
          </a:prstGeom>
          <a:solidFill>
            <a:schemeClr val="bg1">
              <a:lumMod val="9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Alternate Process 20">
            <a:extLst>
              <a:ext uri="{FF2B5EF4-FFF2-40B4-BE49-F238E27FC236}">
                <a16:creationId xmlns:a16="http://schemas.microsoft.com/office/drawing/2014/main" id="{77857C4D-44A6-4DDC-8BED-10D1CB8A7B39}"/>
              </a:ext>
            </a:extLst>
          </p:cNvPr>
          <p:cNvSpPr/>
          <p:nvPr/>
        </p:nvSpPr>
        <p:spPr>
          <a:xfrm>
            <a:off x="7203440" y="1929322"/>
            <a:ext cx="4561840" cy="2774758"/>
          </a:xfrm>
          <a:prstGeom prst="flowChartAlternateProcess">
            <a:avLst/>
          </a:prstGeom>
          <a:solidFill>
            <a:srgbClr val="00BCB3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Pentagon 19">
            <a:extLst>
              <a:ext uri="{FF2B5EF4-FFF2-40B4-BE49-F238E27FC236}">
                <a16:creationId xmlns:a16="http://schemas.microsoft.com/office/drawing/2014/main" id="{D92F36AA-CBD2-4FEC-A48C-83F904B43D68}"/>
              </a:ext>
            </a:extLst>
          </p:cNvPr>
          <p:cNvSpPr/>
          <p:nvPr/>
        </p:nvSpPr>
        <p:spPr>
          <a:xfrm>
            <a:off x="0" y="1929322"/>
            <a:ext cx="6096000" cy="2774758"/>
          </a:xfrm>
          <a:prstGeom prst="homePlate">
            <a:avLst/>
          </a:prstGeom>
          <a:solidFill>
            <a:srgbClr val="FFC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A58B77-FEEB-4233-A9C1-770F26C64118}"/>
              </a:ext>
            </a:extLst>
          </p:cNvPr>
          <p:cNvSpPr/>
          <p:nvPr/>
        </p:nvSpPr>
        <p:spPr>
          <a:xfrm>
            <a:off x="0" y="100050"/>
            <a:ext cx="5240661" cy="620384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Envelope with solid fill">
            <a:hlinkClick r:id="rId3" action="ppaction://hlinksldjump"/>
            <a:extLst>
              <a:ext uri="{FF2B5EF4-FFF2-40B4-BE49-F238E27FC236}">
                <a16:creationId xmlns:a16="http://schemas.microsoft.com/office/drawing/2014/main" id="{C1D1ED29-3CB7-4076-9A02-6AFFDDAFAE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556" y="2866738"/>
            <a:ext cx="679532" cy="679532"/>
          </a:xfrm>
          <a:prstGeom prst="rect">
            <a:avLst/>
          </a:prstGeom>
        </p:spPr>
      </p:pic>
      <p:pic>
        <p:nvPicPr>
          <p:cNvPr id="17" name="Graphic 16" descr="Female Profile with solid fill">
            <a:extLst>
              <a:ext uri="{FF2B5EF4-FFF2-40B4-BE49-F238E27FC236}">
                <a16:creationId xmlns:a16="http://schemas.microsoft.com/office/drawing/2014/main" id="{2AEF6C80-DA15-4D71-A898-AE819EC05A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9638" y="2931542"/>
            <a:ext cx="678260" cy="678260"/>
          </a:xfrm>
          <a:prstGeom prst="rect">
            <a:avLst/>
          </a:prstGeom>
        </p:spPr>
      </p:pic>
      <p:pic>
        <p:nvPicPr>
          <p:cNvPr id="63" name="Graphic 62" descr="Podium with solid fill">
            <a:extLst>
              <a:ext uri="{FF2B5EF4-FFF2-40B4-BE49-F238E27FC236}">
                <a16:creationId xmlns:a16="http://schemas.microsoft.com/office/drawing/2014/main" id="{E44F1DFC-17FC-4ED9-852C-783EC52F83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416" y="3526380"/>
            <a:ext cx="786616" cy="7866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123578-015C-4052-9664-7A882883CFE5}"/>
              </a:ext>
            </a:extLst>
          </p:cNvPr>
          <p:cNvSpPr txBox="1"/>
          <p:nvPr/>
        </p:nvSpPr>
        <p:spPr>
          <a:xfrm>
            <a:off x="34012" y="180701"/>
            <a:ext cx="4878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BIDDING PROCESS IMPROVEMENT</a:t>
            </a:r>
          </a:p>
        </p:txBody>
      </p:sp>
      <p:pic>
        <p:nvPicPr>
          <p:cNvPr id="8" name="Graphic 7" descr="Customer review with solid fill">
            <a:extLst>
              <a:ext uri="{FF2B5EF4-FFF2-40B4-BE49-F238E27FC236}">
                <a16:creationId xmlns:a16="http://schemas.microsoft.com/office/drawing/2014/main" id="{BE5371B3-B79F-43E1-8932-4B2E51E68E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50368" y="1994132"/>
            <a:ext cx="914400" cy="914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422709-A273-4EE4-A98C-90421F4087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66254" y="2783273"/>
            <a:ext cx="3057952" cy="1171739"/>
          </a:xfrm>
          <a:prstGeom prst="rect">
            <a:avLst/>
          </a:prstGeom>
          <a:ln w="187325">
            <a:solidFill>
              <a:srgbClr val="0070C0">
                <a:alpha val="62000"/>
              </a:srgbClr>
            </a:solidFill>
          </a:ln>
        </p:spPr>
      </p:pic>
      <p:pic>
        <p:nvPicPr>
          <p:cNvPr id="16" name="Graphic 15" descr="Brain in head with solid fill">
            <a:extLst>
              <a:ext uri="{FF2B5EF4-FFF2-40B4-BE49-F238E27FC236}">
                <a16:creationId xmlns:a16="http://schemas.microsoft.com/office/drawing/2014/main" id="{42628F56-868F-4D2B-874C-8399122154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704" y="1975221"/>
            <a:ext cx="914400" cy="914400"/>
          </a:xfrm>
          <a:prstGeom prst="rect">
            <a:avLst/>
          </a:prstGeom>
        </p:spPr>
      </p:pic>
      <p:pic>
        <p:nvPicPr>
          <p:cNvPr id="19" name="Graphic 18" descr="Children with solid fill">
            <a:extLst>
              <a:ext uri="{FF2B5EF4-FFF2-40B4-BE49-F238E27FC236}">
                <a16:creationId xmlns:a16="http://schemas.microsoft.com/office/drawing/2014/main" id="{EA38B7A7-0471-4AD3-9498-25BE2AD744D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207799" y="3491426"/>
            <a:ext cx="914400" cy="914400"/>
          </a:xfrm>
          <a:prstGeom prst="rect">
            <a:avLst/>
          </a:prstGeom>
        </p:spPr>
      </p:pic>
      <p:pic>
        <p:nvPicPr>
          <p:cNvPr id="24" name="Graphic 23" descr="Clock with solid fill">
            <a:extLst>
              <a:ext uri="{FF2B5EF4-FFF2-40B4-BE49-F238E27FC236}">
                <a16:creationId xmlns:a16="http://schemas.microsoft.com/office/drawing/2014/main" id="{CE1AF844-F78D-40A1-9521-5897384F608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4104" y="1975221"/>
            <a:ext cx="914400" cy="914400"/>
          </a:xfrm>
          <a:prstGeom prst="rect">
            <a:avLst/>
          </a:prstGeom>
        </p:spPr>
      </p:pic>
      <p:pic>
        <p:nvPicPr>
          <p:cNvPr id="26" name="Graphic 25" descr="Email with solid fill">
            <a:extLst>
              <a:ext uri="{FF2B5EF4-FFF2-40B4-BE49-F238E27FC236}">
                <a16:creationId xmlns:a16="http://schemas.microsoft.com/office/drawing/2014/main" id="{25BA083C-5E4B-45B8-9421-90C74F2DBC3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380208" y="3067239"/>
            <a:ext cx="914400" cy="914400"/>
          </a:xfrm>
          <a:prstGeom prst="rect">
            <a:avLst/>
          </a:prstGeom>
        </p:spPr>
      </p:pic>
      <p:pic>
        <p:nvPicPr>
          <p:cNvPr id="28" name="Graphic 27" descr="List with solid fill">
            <a:extLst>
              <a:ext uri="{FF2B5EF4-FFF2-40B4-BE49-F238E27FC236}">
                <a16:creationId xmlns:a16="http://schemas.microsoft.com/office/drawing/2014/main" id="{F9C3882B-B522-4D32-BD52-2F9317DBEAD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475968" y="3663704"/>
            <a:ext cx="914400" cy="914400"/>
          </a:xfrm>
          <a:prstGeom prst="rect">
            <a:avLst/>
          </a:prstGeom>
        </p:spPr>
      </p:pic>
      <p:pic>
        <p:nvPicPr>
          <p:cNvPr id="30" name="Graphic 29" descr="Pie chart with solid fill">
            <a:extLst>
              <a:ext uri="{FF2B5EF4-FFF2-40B4-BE49-F238E27FC236}">
                <a16:creationId xmlns:a16="http://schemas.microsoft.com/office/drawing/2014/main" id="{B8B5D095-9D23-403B-94FA-E1046432A64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126208" y="2212957"/>
            <a:ext cx="914400" cy="914400"/>
          </a:xfrm>
          <a:prstGeom prst="rect">
            <a:avLst/>
          </a:prstGeom>
        </p:spPr>
      </p:pic>
      <p:pic>
        <p:nvPicPr>
          <p:cNvPr id="32" name="Graphic 31" descr="Presentation with bar chart with solid fill">
            <a:extLst>
              <a:ext uri="{FF2B5EF4-FFF2-40B4-BE49-F238E27FC236}">
                <a16:creationId xmlns:a16="http://schemas.microsoft.com/office/drawing/2014/main" id="{E85CD411-C9B5-4E9B-90FE-74BECA0F588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268127" y="2861569"/>
            <a:ext cx="914400" cy="914400"/>
          </a:xfrm>
          <a:prstGeom prst="rect">
            <a:avLst/>
          </a:prstGeom>
        </p:spPr>
      </p:pic>
      <p:pic>
        <p:nvPicPr>
          <p:cNvPr id="34" name="Graphic 33" descr="Questions with solid fill">
            <a:extLst>
              <a:ext uri="{FF2B5EF4-FFF2-40B4-BE49-F238E27FC236}">
                <a16:creationId xmlns:a16="http://schemas.microsoft.com/office/drawing/2014/main" id="{3CCB5EC0-AED8-49FC-AC76-B49D94CC5AC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971490" y="2093240"/>
            <a:ext cx="914400" cy="914400"/>
          </a:xfrm>
          <a:prstGeom prst="rect">
            <a:avLst/>
          </a:prstGeom>
        </p:spPr>
      </p:pic>
      <p:pic>
        <p:nvPicPr>
          <p:cNvPr id="36" name="Graphic 35" descr="Speaker phone with solid fill">
            <a:extLst>
              <a:ext uri="{FF2B5EF4-FFF2-40B4-BE49-F238E27FC236}">
                <a16:creationId xmlns:a16="http://schemas.microsoft.com/office/drawing/2014/main" id="{0BE7F9F9-727F-4CC7-947B-7A70BBB353E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2473141" y="3398596"/>
            <a:ext cx="914400" cy="9144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821190C-1811-4517-8799-523689A97126}"/>
              </a:ext>
            </a:extLst>
          </p:cNvPr>
          <p:cNvSpPr txBox="1"/>
          <p:nvPr/>
        </p:nvSpPr>
        <p:spPr>
          <a:xfrm>
            <a:off x="2062139" y="4120904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ERFX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10AC798-ECD4-4908-93EE-A66C2CEF9D1A}"/>
              </a:ext>
            </a:extLst>
          </p:cNvPr>
          <p:cNvSpPr txBox="1"/>
          <p:nvPr/>
        </p:nvSpPr>
        <p:spPr>
          <a:xfrm>
            <a:off x="1738116" y="3073925"/>
            <a:ext cx="1643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LIVE AUCTION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61776E9-5257-4ED6-92E5-1D8BB7A46DF4}"/>
              </a:ext>
            </a:extLst>
          </p:cNvPr>
          <p:cNvSpPr txBox="1"/>
          <p:nvPr/>
        </p:nvSpPr>
        <p:spPr>
          <a:xfrm>
            <a:off x="1079638" y="5356231"/>
            <a:ext cx="22060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HYBRID WORK</a:t>
            </a:r>
          </a:p>
        </p:txBody>
      </p:sp>
      <p:sp>
        <p:nvSpPr>
          <p:cNvPr id="72" name="Arrow: Pentagon 71">
            <a:extLst>
              <a:ext uri="{FF2B5EF4-FFF2-40B4-BE49-F238E27FC236}">
                <a16:creationId xmlns:a16="http://schemas.microsoft.com/office/drawing/2014/main" id="{3F2B8FD2-E182-4542-BDFF-EA518129558D}"/>
              </a:ext>
            </a:extLst>
          </p:cNvPr>
          <p:cNvSpPr/>
          <p:nvPr/>
        </p:nvSpPr>
        <p:spPr>
          <a:xfrm>
            <a:off x="3837088" y="5452089"/>
            <a:ext cx="3955632" cy="338033"/>
          </a:xfrm>
          <a:prstGeom prst="homePlate">
            <a:avLst/>
          </a:prstGeom>
          <a:solidFill>
            <a:srgbClr val="00B0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A746F22-7602-4D6F-BCC5-0202B0AC2934}"/>
              </a:ext>
            </a:extLst>
          </p:cNvPr>
          <p:cNvSpPr txBox="1"/>
          <p:nvPr/>
        </p:nvSpPr>
        <p:spPr>
          <a:xfrm>
            <a:off x="8364358" y="5390272"/>
            <a:ext cx="2331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ONE PLATFORM</a:t>
            </a:r>
          </a:p>
        </p:txBody>
      </p:sp>
    </p:spTree>
    <p:extLst>
      <p:ext uri="{BB962C8B-B14F-4D97-AF65-F5344CB8AC3E}">
        <p14:creationId xmlns:p14="http://schemas.microsoft.com/office/powerpoint/2010/main" val="377492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BB36DD1-59D3-4B9A-B807-72FECAE1E645}"/>
              </a:ext>
            </a:extLst>
          </p:cNvPr>
          <p:cNvSpPr/>
          <p:nvPr/>
        </p:nvSpPr>
        <p:spPr>
          <a:xfrm>
            <a:off x="0" y="100050"/>
            <a:ext cx="5240661" cy="620384"/>
          </a:xfrm>
          <a:prstGeom prst="rect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7037AE-ADED-442F-8A4A-15FC9E48AE74}"/>
              </a:ext>
            </a:extLst>
          </p:cNvPr>
          <p:cNvSpPr/>
          <p:nvPr/>
        </p:nvSpPr>
        <p:spPr>
          <a:xfrm>
            <a:off x="8492068" y="1368529"/>
            <a:ext cx="3699932" cy="651935"/>
          </a:xfrm>
          <a:prstGeom prst="rect">
            <a:avLst/>
          </a:prstGeom>
          <a:solidFill>
            <a:srgbClr val="FFC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27AF39-0053-4AE5-9D8D-7325808B5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81" y="769706"/>
            <a:ext cx="7666437" cy="6089458"/>
          </a:xfrm>
          <a:prstGeom prst="rect">
            <a:avLst/>
          </a:prstGeom>
          <a:ln w="41275">
            <a:solidFill>
              <a:srgbClr val="FFC00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3476A7-8FB8-4D0B-B8B9-08914F63CBFF}"/>
              </a:ext>
            </a:extLst>
          </p:cNvPr>
          <p:cNvSpPr txBox="1"/>
          <p:nvPr/>
        </p:nvSpPr>
        <p:spPr>
          <a:xfrm>
            <a:off x="34012" y="87564"/>
            <a:ext cx="4573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SOURCING REQUEST – EXISTING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993E10-6AB1-421C-B7CD-3AA23F800C54}"/>
              </a:ext>
            </a:extLst>
          </p:cNvPr>
          <p:cNvSpPr txBox="1"/>
          <p:nvPr/>
        </p:nvSpPr>
        <p:spPr>
          <a:xfrm>
            <a:off x="8559804" y="1505598"/>
            <a:ext cx="3562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USER Request bidding by EMAIL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4AE8BC-CFF0-495B-A742-A420B6350727}"/>
              </a:ext>
            </a:extLst>
          </p:cNvPr>
          <p:cNvSpPr/>
          <p:nvPr/>
        </p:nvSpPr>
        <p:spPr>
          <a:xfrm>
            <a:off x="701197" y="1058337"/>
            <a:ext cx="5215466" cy="516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57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C15B8F4-A8D4-4722-AA9A-ED450F245134}"/>
              </a:ext>
            </a:extLst>
          </p:cNvPr>
          <p:cNvSpPr/>
          <p:nvPr/>
        </p:nvSpPr>
        <p:spPr>
          <a:xfrm>
            <a:off x="0" y="100050"/>
            <a:ext cx="6248400" cy="620384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3476A7-8FB8-4D0B-B8B9-08914F63CBFF}"/>
              </a:ext>
            </a:extLst>
          </p:cNvPr>
          <p:cNvSpPr txBox="1"/>
          <p:nvPr/>
        </p:nvSpPr>
        <p:spPr>
          <a:xfrm>
            <a:off x="34012" y="87564"/>
            <a:ext cx="6295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SOURCING REQUEST – AFTER IMPROVEMENT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985F55-C86B-49C8-9D18-1D2A3A687D43}"/>
              </a:ext>
            </a:extLst>
          </p:cNvPr>
          <p:cNvSpPr/>
          <p:nvPr/>
        </p:nvSpPr>
        <p:spPr>
          <a:xfrm>
            <a:off x="8492068" y="1442417"/>
            <a:ext cx="3699932" cy="651935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F313-B714-4975-B939-91C6EB050912}"/>
              </a:ext>
            </a:extLst>
          </p:cNvPr>
          <p:cNvSpPr txBox="1"/>
          <p:nvPr/>
        </p:nvSpPr>
        <p:spPr>
          <a:xfrm>
            <a:off x="8661400" y="1579486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VIA Sourcing Request System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77657F-127F-4918-A1C8-F10ED6CBA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46" y="764672"/>
            <a:ext cx="7403181" cy="608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83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C15B8F4-A8D4-4722-AA9A-ED450F245134}"/>
              </a:ext>
            </a:extLst>
          </p:cNvPr>
          <p:cNvSpPr/>
          <p:nvPr/>
        </p:nvSpPr>
        <p:spPr>
          <a:xfrm>
            <a:off x="0" y="100050"/>
            <a:ext cx="6248400" cy="620384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CD830318-F5FA-4D95-ABB6-2A7DBE6CD5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</a:extLst>
          </a:blip>
          <a:srcRect b="12974"/>
          <a:stretch/>
        </p:blipFill>
        <p:spPr>
          <a:xfrm>
            <a:off x="-272330" y="1255122"/>
            <a:ext cx="12736660" cy="560056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3476A7-8FB8-4D0B-B8B9-08914F63CBFF}"/>
              </a:ext>
            </a:extLst>
          </p:cNvPr>
          <p:cNvSpPr txBox="1"/>
          <p:nvPr/>
        </p:nvSpPr>
        <p:spPr>
          <a:xfrm>
            <a:off x="34012" y="87564"/>
            <a:ext cx="629531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SOURCING REQUEST – AFTER IMPROVEMENT</a:t>
            </a:r>
          </a:p>
          <a:p>
            <a:r>
              <a:rPr lang="en-US" sz="1400" b="1" dirty="0"/>
              <a:t>User side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985F55-C86B-49C8-9D18-1D2A3A687D43}"/>
              </a:ext>
            </a:extLst>
          </p:cNvPr>
          <p:cNvSpPr/>
          <p:nvPr/>
        </p:nvSpPr>
        <p:spPr>
          <a:xfrm>
            <a:off x="8492068" y="1442417"/>
            <a:ext cx="3699932" cy="651935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4CF313-B714-4975-B939-91C6EB050912}"/>
              </a:ext>
            </a:extLst>
          </p:cNvPr>
          <p:cNvSpPr txBox="1"/>
          <p:nvPr/>
        </p:nvSpPr>
        <p:spPr>
          <a:xfrm>
            <a:off x="8661400" y="1579486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VIA Sourcing Request System</a:t>
            </a:r>
          </a:p>
        </p:txBody>
      </p:sp>
    </p:spTree>
    <p:extLst>
      <p:ext uri="{BB962C8B-B14F-4D97-AF65-F5344CB8AC3E}">
        <p14:creationId xmlns:p14="http://schemas.microsoft.com/office/powerpoint/2010/main" val="1913647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1BD1159F-C3A4-400A-B77F-2D560A1A7E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40" y="1216310"/>
            <a:ext cx="12384942" cy="5300390"/>
          </a:xfr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C15B8F4-A8D4-4722-AA9A-ED450F245134}"/>
              </a:ext>
            </a:extLst>
          </p:cNvPr>
          <p:cNvSpPr/>
          <p:nvPr/>
        </p:nvSpPr>
        <p:spPr>
          <a:xfrm>
            <a:off x="0" y="100050"/>
            <a:ext cx="6248400" cy="620384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3476A7-8FB8-4D0B-B8B9-08914F63CBFF}"/>
              </a:ext>
            </a:extLst>
          </p:cNvPr>
          <p:cNvSpPr txBox="1"/>
          <p:nvPr/>
        </p:nvSpPr>
        <p:spPr>
          <a:xfrm>
            <a:off x="34012" y="87564"/>
            <a:ext cx="6295313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SOURCING REQUEST – AFTER IMPROVEMENT</a:t>
            </a:r>
          </a:p>
          <a:p>
            <a:r>
              <a:rPr lang="en-US" sz="1400" b="1" dirty="0"/>
              <a:t>User side</a:t>
            </a:r>
          </a:p>
          <a:p>
            <a:endParaRPr lang="en-US" sz="2400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8B9DDF-7E28-49BD-9753-6870402FE74B}"/>
              </a:ext>
            </a:extLst>
          </p:cNvPr>
          <p:cNvSpPr/>
          <p:nvPr/>
        </p:nvSpPr>
        <p:spPr>
          <a:xfrm>
            <a:off x="8492068" y="1442417"/>
            <a:ext cx="3699932" cy="651935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B0EB25-2302-414B-8DD4-A1A0B169ADA2}"/>
              </a:ext>
            </a:extLst>
          </p:cNvPr>
          <p:cNvSpPr txBox="1"/>
          <p:nvPr/>
        </p:nvSpPr>
        <p:spPr>
          <a:xfrm>
            <a:off x="8661400" y="1579486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VIA Sourcing Request System</a:t>
            </a:r>
          </a:p>
        </p:txBody>
      </p:sp>
      <p:sp>
        <p:nvSpPr>
          <p:cNvPr id="4" name="Callout: Right Arrow 3">
            <a:extLst>
              <a:ext uri="{FF2B5EF4-FFF2-40B4-BE49-F238E27FC236}">
                <a16:creationId xmlns:a16="http://schemas.microsoft.com/office/drawing/2014/main" id="{46EBCC81-CBC0-4CA5-A838-9947E907324B}"/>
              </a:ext>
            </a:extLst>
          </p:cNvPr>
          <p:cNvSpPr/>
          <p:nvPr/>
        </p:nvSpPr>
        <p:spPr>
          <a:xfrm>
            <a:off x="-76200" y="4461933"/>
            <a:ext cx="8974667" cy="1515534"/>
          </a:xfrm>
          <a:prstGeom prst="rightArrowCallout">
            <a:avLst>
              <a:gd name="adj1" fmla="val 29469"/>
              <a:gd name="adj2" fmla="val 29469"/>
              <a:gd name="adj3" fmla="val 47347"/>
              <a:gd name="adj4" fmla="val 80506"/>
            </a:avLst>
          </a:prstGeom>
          <a:solidFill>
            <a:schemeClr val="bg1">
              <a:lumMod val="85000"/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740902-65EA-4E9C-883F-340989BF8B91}"/>
              </a:ext>
            </a:extLst>
          </p:cNvPr>
          <p:cNvSpPr txBox="1"/>
          <p:nvPr/>
        </p:nvSpPr>
        <p:spPr>
          <a:xfrm>
            <a:off x="8988707" y="5035034"/>
            <a:ext cx="253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All Approve in system</a:t>
            </a:r>
          </a:p>
        </p:txBody>
      </p:sp>
    </p:spTree>
    <p:extLst>
      <p:ext uri="{BB962C8B-B14F-4D97-AF65-F5344CB8AC3E}">
        <p14:creationId xmlns:p14="http://schemas.microsoft.com/office/powerpoint/2010/main" val="3418869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393E79-2C6D-472E-9F4A-0E65E1167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1" y="1238111"/>
            <a:ext cx="10940213" cy="459927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7F0773-AD22-4139-99B3-BB696D7B7AC6}"/>
              </a:ext>
            </a:extLst>
          </p:cNvPr>
          <p:cNvSpPr/>
          <p:nvPr/>
        </p:nvSpPr>
        <p:spPr>
          <a:xfrm>
            <a:off x="-1" y="100050"/>
            <a:ext cx="6382327" cy="620384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0658AC-4694-4EE6-A0F2-53299C5FA387}"/>
              </a:ext>
            </a:extLst>
          </p:cNvPr>
          <p:cNvSpPr txBox="1"/>
          <p:nvPr/>
        </p:nvSpPr>
        <p:spPr>
          <a:xfrm>
            <a:off x="34012" y="87564"/>
            <a:ext cx="6460423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+mj-lt"/>
              </a:rPr>
              <a:t>Real-time</a:t>
            </a:r>
            <a:r>
              <a:rPr lang="en-US" sz="2400" dirty="0">
                <a:latin typeface="+mj-lt"/>
              </a:rPr>
              <a:t> monitoring </a:t>
            </a:r>
            <a:r>
              <a:rPr lang="en-US" sz="2400" b="1" dirty="0"/>
              <a:t>– AFTER IMPLOVEMENT</a:t>
            </a:r>
          </a:p>
          <a:p>
            <a:r>
              <a:rPr lang="en-US" sz="1400" b="1" dirty="0"/>
              <a:t>User side</a:t>
            </a:r>
          </a:p>
          <a:p>
            <a:endParaRPr lang="en-US" sz="2400" b="1" dirty="0"/>
          </a:p>
        </p:txBody>
      </p:sp>
      <p:sp>
        <p:nvSpPr>
          <p:cNvPr id="7" name="Callout: Right Arrow 6">
            <a:extLst>
              <a:ext uri="{FF2B5EF4-FFF2-40B4-BE49-F238E27FC236}">
                <a16:creationId xmlns:a16="http://schemas.microsoft.com/office/drawing/2014/main" id="{0BFF8D6A-1C85-4645-B739-30C8A78FC50D}"/>
              </a:ext>
            </a:extLst>
          </p:cNvPr>
          <p:cNvSpPr/>
          <p:nvPr/>
        </p:nvSpPr>
        <p:spPr>
          <a:xfrm rot="5400000">
            <a:off x="7887856" y="4036294"/>
            <a:ext cx="3389743" cy="895927"/>
          </a:xfrm>
          <a:prstGeom prst="rightArrowCallout">
            <a:avLst>
              <a:gd name="adj1" fmla="val 29469"/>
              <a:gd name="adj2" fmla="val 30688"/>
              <a:gd name="adj3" fmla="val 24798"/>
              <a:gd name="adj4" fmla="val 85462"/>
            </a:avLst>
          </a:prstGeom>
          <a:solidFill>
            <a:schemeClr val="bg1">
              <a:lumMod val="85000"/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48A919-8C58-4C79-9883-74D313A90B96}"/>
              </a:ext>
            </a:extLst>
          </p:cNvPr>
          <p:cNvSpPr txBox="1"/>
          <p:nvPr/>
        </p:nvSpPr>
        <p:spPr>
          <a:xfrm>
            <a:off x="7622933" y="6078420"/>
            <a:ext cx="3956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j-lt"/>
              </a:rPr>
              <a:t>Request Status</a:t>
            </a:r>
            <a:r>
              <a:rPr lang="en-US" sz="2400" dirty="0">
                <a:solidFill>
                  <a:srgbClr val="FF0000"/>
                </a:solidFill>
                <a:latin typeface="+mj-lt"/>
              </a:rPr>
              <a:t> monitoring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228F51-89CB-46DF-A9FD-FCF886AEAACA}"/>
              </a:ext>
            </a:extLst>
          </p:cNvPr>
          <p:cNvSpPr/>
          <p:nvPr/>
        </p:nvSpPr>
        <p:spPr>
          <a:xfrm>
            <a:off x="34011" y="6029096"/>
            <a:ext cx="3699932" cy="651935"/>
          </a:xfrm>
          <a:prstGeom prst="rect">
            <a:avLst/>
          </a:prstGeom>
          <a:solidFill>
            <a:srgbClr val="00BCB3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A643EE-256E-4E62-B1FD-77184EC371C2}"/>
              </a:ext>
            </a:extLst>
          </p:cNvPr>
          <p:cNvSpPr txBox="1"/>
          <p:nvPr/>
        </p:nvSpPr>
        <p:spPr>
          <a:xfrm>
            <a:off x="203343" y="6166165"/>
            <a:ext cx="3342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VIA Sourcing Request System</a:t>
            </a:r>
          </a:p>
        </p:txBody>
      </p:sp>
    </p:spTree>
    <p:extLst>
      <p:ext uri="{BB962C8B-B14F-4D97-AF65-F5344CB8AC3E}">
        <p14:creationId xmlns:p14="http://schemas.microsoft.com/office/powerpoint/2010/main" val="2690169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40403F"/>
      </a:dk1>
      <a:lt1>
        <a:srgbClr val="FFFFFF"/>
      </a:lt1>
      <a:dk2>
        <a:srgbClr val="707371"/>
      </a:dk2>
      <a:lt2>
        <a:srgbClr val="9EA2A2"/>
      </a:lt2>
      <a:accent1>
        <a:srgbClr val="00BCB3"/>
      </a:accent1>
      <a:accent2>
        <a:srgbClr val="F9BE00"/>
      </a:accent2>
      <a:accent3>
        <a:srgbClr val="C3D311"/>
      </a:accent3>
      <a:accent4>
        <a:srgbClr val="8BD3E6"/>
      </a:accent4>
      <a:accent5>
        <a:srgbClr val="FF681E"/>
      </a:accent5>
      <a:accent6>
        <a:srgbClr val="EA8699"/>
      </a:accent6>
      <a:hlink>
        <a:srgbClr val="003DAB"/>
      </a:hlink>
      <a:folHlink>
        <a:srgbClr val="592B83"/>
      </a:folHlink>
    </a:clrScheme>
    <a:fontScheme name="Lotuss smart font">
      <a:majorFont>
        <a:latin typeface="Lotuss Smart HL"/>
        <a:ea typeface=""/>
        <a:cs typeface="Lotuss Smart HL"/>
      </a:majorFont>
      <a:minorFont>
        <a:latin typeface="Lotuss Smart HL"/>
        <a:ea typeface=""/>
        <a:cs typeface="Lotuss Smart H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 - Copy.potx" id="{D102B5C5-2A9E-47B1-BA43-516901978281}" vid="{A521002F-D224-4481-97A3-30BC25B983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A8AA077C8F14A98047555D1A313BD" ma:contentTypeVersion="2" ma:contentTypeDescription="Create a new document." ma:contentTypeScope="" ma:versionID="079195767ea59c3654b24b8c2c0997c1">
  <xsd:schema xmlns:xsd="http://www.w3.org/2001/XMLSchema" xmlns:xs="http://www.w3.org/2001/XMLSchema" xmlns:p="http://schemas.microsoft.com/office/2006/metadata/properties" xmlns:ns2="72692825-3860-423a-81b1-dfb1de5a0d04" targetNamespace="http://schemas.microsoft.com/office/2006/metadata/properties" ma:root="true" ma:fieldsID="0a2fab748a893967066e4683376b3e6f" ns2:_="">
    <xsd:import namespace="72692825-3860-423a-81b1-dfb1de5a0d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692825-3860-423a-81b1-dfb1de5a0d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292487-D9A4-47B0-8B3A-EE2A9EB28129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ac6bffbb-4d49-4536-9fde-bf631d7f260a"/>
    <ds:schemaRef ds:uri="http://purl.org/dc/terms/"/>
    <ds:schemaRef ds:uri="http://schemas.openxmlformats.org/package/2006/metadata/core-properties"/>
    <ds:schemaRef ds:uri="http://purl.org/dc/dcmitype/"/>
    <ds:schemaRef ds:uri="fdb38eaa-9fda-4489-b03c-57a3532c5efb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2975821-ED05-4EDA-BC61-2D19BC7032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18D210-159F-4512-AD84-6921C9455E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692825-3860-423a-81b1-dfb1de5a0d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407</TotalTime>
  <Words>725</Words>
  <Application>Microsoft Office PowerPoint</Application>
  <PresentationFormat>Widescreen</PresentationFormat>
  <Paragraphs>159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-apple-system</vt:lpstr>
      <vt:lpstr>Arial</vt:lpstr>
      <vt:lpstr>Calibri</vt:lpstr>
      <vt:lpstr>Lotuss Smart HL</vt:lpstr>
      <vt:lpstr>Lotuss Smart TX</vt:lpstr>
      <vt:lpstr>TESCO Modern</vt:lpstr>
      <vt:lpstr>Office Theme</vt:lpstr>
      <vt:lpstr>Sourcing request</vt:lpstr>
      <vt:lpstr>Agenda Training Sourcing request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คู่มือการสมัครเข้าใช้งานผ่านระบบ Saviynt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Yanathamon Sookhjinda</dc:creator>
  <cp:lastModifiedBy>Yanathamon Sookhjinda</cp:lastModifiedBy>
  <cp:revision>27</cp:revision>
  <dcterms:created xsi:type="dcterms:W3CDTF">2024-08-27T06:42:12Z</dcterms:created>
  <dcterms:modified xsi:type="dcterms:W3CDTF">2024-10-22T01:46:07Z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0x010100C6AA8AA077C8F14A98047555D1A313BD</vt:lpwstr>
  </property>
</Properties>
</file>