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854" r:id="rId6"/>
    <p:sldId id="856" r:id="rId7"/>
    <p:sldId id="841" r:id="rId8"/>
    <p:sldId id="855" r:id="rId9"/>
    <p:sldId id="857" r:id="rId10"/>
    <p:sldId id="858" r:id="rId11"/>
    <p:sldId id="859" r:id="rId12"/>
    <p:sldId id="860" r:id="rId13"/>
    <p:sldId id="861" r:id="rId14"/>
    <p:sldId id="862" r:id="rId15"/>
    <p:sldId id="863" r:id="rId16"/>
    <p:sldId id="865" r:id="rId17"/>
    <p:sldId id="866" r:id="rId18"/>
    <p:sldId id="83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0D"/>
    <a:srgbClr val="FB33DA"/>
    <a:srgbClr val="879FF7"/>
    <a:srgbClr val="FFFF99"/>
    <a:srgbClr val="FB9BFB"/>
    <a:srgbClr val="DFF9B1"/>
    <a:srgbClr val="50BBB5"/>
    <a:srgbClr val="B7FCAE"/>
    <a:srgbClr val="43C9A0"/>
    <a:srgbClr val="00BC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3400" autoAdjust="0"/>
  </p:normalViewPr>
  <p:slideViewPr>
    <p:cSldViewPr snapToGrid="0" snapToObjects="1">
      <p:cViewPr varScale="1">
        <p:scale>
          <a:sx n="66" d="100"/>
          <a:sy n="66" d="100"/>
        </p:scale>
        <p:origin x="668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athamon Sookhjinda" userId="3ef5cf54-c929-48bd-ae1f-fe01300dfa98" providerId="ADAL" clId="{3A6EE3ED-F2A2-4F49-ADA2-ED4C287936A5}"/>
    <pc:docChg chg="undo custSel addSld delSld modSld sldOrd">
      <pc:chgData name="Yanathamon Sookhjinda" userId="3ef5cf54-c929-48bd-ae1f-fe01300dfa98" providerId="ADAL" clId="{3A6EE3ED-F2A2-4F49-ADA2-ED4C287936A5}" dt="2024-07-09T07:29:29.634" v="1979" actId="20577"/>
      <pc:docMkLst>
        <pc:docMk/>
      </pc:docMkLst>
      <pc:sldChg chg="modSp mod">
        <pc:chgData name="Yanathamon Sookhjinda" userId="3ef5cf54-c929-48bd-ae1f-fe01300dfa98" providerId="ADAL" clId="{3A6EE3ED-F2A2-4F49-ADA2-ED4C287936A5}" dt="2024-06-27T08:54:35.777" v="463" actId="20577"/>
        <pc:sldMkLst>
          <pc:docMk/>
          <pc:sldMk cId="974431434" sldId="256"/>
        </pc:sldMkLst>
        <pc:spChg chg="mod">
          <ac:chgData name="Yanathamon Sookhjinda" userId="3ef5cf54-c929-48bd-ae1f-fe01300dfa98" providerId="ADAL" clId="{3A6EE3ED-F2A2-4F49-ADA2-ED4C287936A5}" dt="2024-06-27T08:54:17.855" v="406" actId="14100"/>
          <ac:spMkLst>
            <pc:docMk/>
            <pc:sldMk cId="974431434" sldId="256"/>
            <ac:spMk id="3" creationId="{C024F1CF-8D14-4938-BC53-0B807D9D8901}"/>
          </ac:spMkLst>
        </pc:spChg>
        <pc:spChg chg="mod">
          <ac:chgData name="Yanathamon Sookhjinda" userId="3ef5cf54-c929-48bd-ae1f-fe01300dfa98" providerId="ADAL" clId="{3A6EE3ED-F2A2-4F49-ADA2-ED4C287936A5}" dt="2024-06-27T08:54:35.777" v="463" actId="20577"/>
          <ac:spMkLst>
            <pc:docMk/>
            <pc:sldMk cId="974431434" sldId="256"/>
            <ac:spMk id="5" creationId="{2F8DF221-5183-0844-88BB-B6AA644EC978}"/>
          </ac:spMkLst>
        </pc:spChg>
      </pc:sldChg>
      <pc:sldChg chg="addSp modSp mod ord">
        <pc:chgData name="Yanathamon Sookhjinda" userId="3ef5cf54-c929-48bd-ae1f-fe01300dfa98" providerId="ADAL" clId="{3A6EE3ED-F2A2-4F49-ADA2-ED4C287936A5}" dt="2024-06-27T08:52:27.938" v="382" actId="20577"/>
        <pc:sldMkLst>
          <pc:docMk/>
          <pc:sldMk cId="2090189702" sldId="266"/>
        </pc:sldMkLst>
        <pc:spChg chg="add mod">
          <ac:chgData name="Yanathamon Sookhjinda" userId="3ef5cf54-c929-48bd-ae1f-fe01300dfa98" providerId="ADAL" clId="{3A6EE3ED-F2A2-4F49-ADA2-ED4C287936A5}" dt="2024-06-27T08:52:27.938" v="382" actId="20577"/>
          <ac:spMkLst>
            <pc:docMk/>
            <pc:sldMk cId="2090189702" sldId="266"/>
            <ac:spMk id="2" creationId="{AE578225-BA0C-4AF1-9D55-1D9790183B1F}"/>
          </ac:spMkLst>
        </pc:spChg>
      </pc:sldChg>
      <pc:sldChg chg="ord">
        <pc:chgData name="Yanathamon Sookhjinda" userId="3ef5cf54-c929-48bd-ae1f-fe01300dfa98" providerId="ADAL" clId="{3A6EE3ED-F2A2-4F49-ADA2-ED4C287936A5}" dt="2024-06-27T08:47:01.343" v="282"/>
        <pc:sldMkLst>
          <pc:docMk/>
          <pc:sldMk cId="306453518" sldId="825"/>
        </pc:sldMkLst>
      </pc:sldChg>
      <pc:sldChg chg="addSp delSp modSp mod">
        <pc:chgData name="Yanathamon Sookhjinda" userId="3ef5cf54-c929-48bd-ae1f-fe01300dfa98" providerId="ADAL" clId="{3A6EE3ED-F2A2-4F49-ADA2-ED4C287936A5}" dt="2024-06-27T08:59:32.048" v="570" actId="20577"/>
        <pc:sldMkLst>
          <pc:docMk/>
          <pc:sldMk cId="2723882580" sldId="830"/>
        </pc:sldMkLst>
        <pc:spChg chg="mod">
          <ac:chgData name="Yanathamon Sookhjinda" userId="3ef5cf54-c929-48bd-ae1f-fe01300dfa98" providerId="ADAL" clId="{3A6EE3ED-F2A2-4F49-ADA2-ED4C287936A5}" dt="2024-06-27T08:59:32.048" v="570" actId="20577"/>
          <ac:spMkLst>
            <pc:docMk/>
            <pc:sldMk cId="2723882580" sldId="830"/>
            <ac:spMk id="16" creationId="{AB7DC04B-4E42-4156-B333-36D49C2DA05A}"/>
          </ac:spMkLst>
        </pc:spChg>
        <pc:spChg chg="add mod">
          <ac:chgData name="Yanathamon Sookhjinda" userId="3ef5cf54-c929-48bd-ae1f-fe01300dfa98" providerId="ADAL" clId="{3A6EE3ED-F2A2-4F49-ADA2-ED4C287936A5}" dt="2024-06-27T08:56:19.140" v="485" actId="1076"/>
          <ac:spMkLst>
            <pc:docMk/>
            <pc:sldMk cId="2723882580" sldId="830"/>
            <ac:spMk id="17" creationId="{1D4A30BF-FB8A-4C0F-A7C8-6139ABC1B623}"/>
          </ac:spMkLst>
        </pc:spChg>
        <pc:spChg chg="add mod">
          <ac:chgData name="Yanathamon Sookhjinda" userId="3ef5cf54-c929-48bd-ae1f-fe01300dfa98" providerId="ADAL" clId="{3A6EE3ED-F2A2-4F49-ADA2-ED4C287936A5}" dt="2024-06-27T08:57:25.261" v="508" actId="207"/>
          <ac:spMkLst>
            <pc:docMk/>
            <pc:sldMk cId="2723882580" sldId="830"/>
            <ac:spMk id="18" creationId="{966282AB-B2BE-4EF0-AA6D-0652D6DA453C}"/>
          </ac:spMkLst>
        </pc:spChg>
        <pc:spChg chg="del">
          <ac:chgData name="Yanathamon Sookhjinda" userId="3ef5cf54-c929-48bd-ae1f-fe01300dfa98" providerId="ADAL" clId="{3A6EE3ED-F2A2-4F49-ADA2-ED4C287936A5}" dt="2024-06-27T08:55:51.845" v="464" actId="478"/>
          <ac:spMkLst>
            <pc:docMk/>
            <pc:sldMk cId="2723882580" sldId="830"/>
            <ac:spMk id="34" creationId="{3FB32CE6-A8D2-4954-B158-4EF58AF2FF8A}"/>
          </ac:spMkLst>
        </pc:spChg>
        <pc:spChg chg="del mod">
          <ac:chgData name="Yanathamon Sookhjinda" userId="3ef5cf54-c929-48bd-ae1f-fe01300dfa98" providerId="ADAL" clId="{3A6EE3ED-F2A2-4F49-ADA2-ED4C287936A5}" dt="2024-06-27T08:56:23.422" v="488" actId="478"/>
          <ac:spMkLst>
            <pc:docMk/>
            <pc:sldMk cId="2723882580" sldId="830"/>
            <ac:spMk id="51" creationId="{BBA37184-1D67-47B8-BAF2-5F1393BE3C40}"/>
          </ac:spMkLst>
        </pc:spChg>
        <pc:spChg chg="del mod">
          <ac:chgData name="Yanathamon Sookhjinda" userId="3ef5cf54-c929-48bd-ae1f-fe01300dfa98" providerId="ADAL" clId="{3A6EE3ED-F2A2-4F49-ADA2-ED4C287936A5}" dt="2024-06-27T08:57:43.037" v="511" actId="478"/>
          <ac:spMkLst>
            <pc:docMk/>
            <pc:sldMk cId="2723882580" sldId="830"/>
            <ac:spMk id="66" creationId="{95ACA5D8-B005-4E94-92D7-500348AE8416}"/>
          </ac:spMkLst>
        </pc:spChg>
        <pc:picChg chg="del">
          <ac:chgData name="Yanathamon Sookhjinda" userId="3ef5cf54-c929-48bd-ae1f-fe01300dfa98" providerId="ADAL" clId="{3A6EE3ED-F2A2-4F49-ADA2-ED4C287936A5}" dt="2024-06-27T08:58:28.470" v="512" actId="478"/>
          <ac:picMkLst>
            <pc:docMk/>
            <pc:sldMk cId="2723882580" sldId="830"/>
            <ac:picMk id="15" creationId="{BC46EB22-6C65-4A49-B074-535A40980B75}"/>
          </ac:picMkLst>
        </pc:picChg>
        <pc:picChg chg="add mod">
          <ac:chgData name="Yanathamon Sookhjinda" userId="3ef5cf54-c929-48bd-ae1f-fe01300dfa98" providerId="ADAL" clId="{3A6EE3ED-F2A2-4F49-ADA2-ED4C287936A5}" dt="2024-06-27T08:59:00.609" v="521" actId="14100"/>
          <ac:picMkLst>
            <pc:docMk/>
            <pc:sldMk cId="2723882580" sldId="830"/>
            <ac:picMk id="19" creationId="{11FF9543-41C3-41AA-92B7-8D85E4E47146}"/>
          </ac:picMkLst>
        </pc:picChg>
        <pc:picChg chg="mod">
          <ac:chgData name="Yanathamon Sookhjinda" userId="3ef5cf54-c929-48bd-ae1f-fe01300dfa98" providerId="ADAL" clId="{3A6EE3ED-F2A2-4F49-ADA2-ED4C287936A5}" dt="2024-06-27T08:56:21.544" v="487" actId="1076"/>
          <ac:picMkLst>
            <pc:docMk/>
            <pc:sldMk cId="2723882580" sldId="830"/>
            <ac:picMk id="62" creationId="{9A96B30C-176F-4CBC-A211-AA9729ECCC10}"/>
          </ac:picMkLst>
        </pc:picChg>
      </pc:sldChg>
      <pc:sldChg chg="ord">
        <pc:chgData name="Yanathamon Sookhjinda" userId="3ef5cf54-c929-48bd-ae1f-fe01300dfa98" providerId="ADAL" clId="{3A6EE3ED-F2A2-4F49-ADA2-ED4C287936A5}" dt="2024-06-27T08:47:03.295" v="284"/>
        <pc:sldMkLst>
          <pc:docMk/>
          <pc:sldMk cId="3890634313" sldId="836"/>
        </pc:sldMkLst>
      </pc:sldChg>
      <pc:sldChg chg="addSp delSp modSp mod">
        <pc:chgData name="Yanathamon Sookhjinda" userId="3ef5cf54-c929-48bd-ae1f-fe01300dfa98" providerId="ADAL" clId="{3A6EE3ED-F2A2-4F49-ADA2-ED4C287936A5}" dt="2024-07-09T07:29:29.634" v="1979" actId="20577"/>
        <pc:sldMkLst>
          <pc:docMk/>
          <pc:sldMk cId="2433842343" sldId="847"/>
        </pc:sldMkLst>
        <pc:spChg chg="add del mod">
          <ac:chgData name="Yanathamon Sookhjinda" userId="3ef5cf54-c929-48bd-ae1f-fe01300dfa98" providerId="ADAL" clId="{3A6EE3ED-F2A2-4F49-ADA2-ED4C287936A5}" dt="2024-06-27T08:14:23.096" v="95" actId="478"/>
          <ac:spMkLst>
            <pc:docMk/>
            <pc:sldMk cId="2433842343" sldId="847"/>
            <ac:spMk id="4" creationId="{FB731D95-E1FE-45BD-8158-00CBC4F8D615}"/>
          </ac:spMkLst>
        </pc:spChg>
        <pc:spChg chg="del">
          <ac:chgData name="Yanathamon Sookhjinda" userId="3ef5cf54-c929-48bd-ae1f-fe01300dfa98" providerId="ADAL" clId="{3A6EE3ED-F2A2-4F49-ADA2-ED4C287936A5}" dt="2024-06-27T08:13:39.751" v="62" actId="478"/>
          <ac:spMkLst>
            <pc:docMk/>
            <pc:sldMk cId="2433842343" sldId="847"/>
            <ac:spMk id="5" creationId="{8D470F09-9DFF-4359-80D1-EC2140F4E4C2}"/>
          </ac:spMkLst>
        </pc:spChg>
        <pc:spChg chg="del">
          <ac:chgData name="Yanathamon Sookhjinda" userId="3ef5cf54-c929-48bd-ae1f-fe01300dfa98" providerId="ADAL" clId="{3A6EE3ED-F2A2-4F49-ADA2-ED4C287936A5}" dt="2024-06-27T08:16:10.550" v="101" actId="478"/>
          <ac:spMkLst>
            <pc:docMk/>
            <pc:sldMk cId="2433842343" sldId="847"/>
            <ac:spMk id="6" creationId="{B6C4F2A3-7F9D-41C3-A28E-F247BA714B77}"/>
          </ac:spMkLst>
        </pc:spChg>
        <pc:spChg chg="del">
          <ac:chgData name="Yanathamon Sookhjinda" userId="3ef5cf54-c929-48bd-ae1f-fe01300dfa98" providerId="ADAL" clId="{3A6EE3ED-F2A2-4F49-ADA2-ED4C287936A5}" dt="2024-06-27T08:17:23.295" v="135" actId="478"/>
          <ac:spMkLst>
            <pc:docMk/>
            <pc:sldMk cId="2433842343" sldId="847"/>
            <ac:spMk id="7" creationId="{2E3DBACD-ECD1-422A-8EB8-8D5AD824FCD5}"/>
          </ac:spMkLst>
        </pc:spChg>
        <pc:spChg chg="mod">
          <ac:chgData name="Yanathamon Sookhjinda" userId="3ef5cf54-c929-48bd-ae1f-fe01300dfa98" providerId="ADAL" clId="{3A6EE3ED-F2A2-4F49-ADA2-ED4C287936A5}" dt="2024-06-27T09:03:41.789" v="592" actId="207"/>
          <ac:spMkLst>
            <pc:docMk/>
            <pc:sldMk cId="2433842343" sldId="847"/>
            <ac:spMk id="17" creationId="{9E4586BA-73F0-426B-8752-EFA8A1A4A1D0}"/>
          </ac:spMkLst>
        </pc:spChg>
        <pc:spChg chg="mod">
          <ac:chgData name="Yanathamon Sookhjinda" userId="3ef5cf54-c929-48bd-ae1f-fe01300dfa98" providerId="ADAL" clId="{3A6EE3ED-F2A2-4F49-ADA2-ED4C287936A5}" dt="2024-07-08T08:16:25.420" v="1845" actId="1076"/>
          <ac:spMkLst>
            <pc:docMk/>
            <pc:sldMk cId="2433842343" sldId="847"/>
            <ac:spMk id="25" creationId="{1AF44C3B-C7AF-431B-87CC-4F18BCE261A2}"/>
          </ac:spMkLst>
        </pc:spChg>
        <pc:spChg chg="mod">
          <ac:chgData name="Yanathamon Sookhjinda" userId="3ef5cf54-c929-48bd-ae1f-fe01300dfa98" providerId="ADAL" clId="{3A6EE3ED-F2A2-4F49-ADA2-ED4C287936A5}" dt="2024-06-27T09:02:18.048" v="583" actId="207"/>
          <ac:spMkLst>
            <pc:docMk/>
            <pc:sldMk cId="2433842343" sldId="847"/>
            <ac:spMk id="26" creationId="{289CA650-047C-4572-86C9-E56B5DD8B24A}"/>
          </ac:spMkLst>
        </pc:spChg>
        <pc:spChg chg="mod">
          <ac:chgData name="Yanathamon Sookhjinda" userId="3ef5cf54-c929-48bd-ae1f-fe01300dfa98" providerId="ADAL" clId="{3A6EE3ED-F2A2-4F49-ADA2-ED4C287936A5}" dt="2024-06-27T09:02:25.061" v="584" actId="207"/>
          <ac:spMkLst>
            <pc:docMk/>
            <pc:sldMk cId="2433842343" sldId="847"/>
            <ac:spMk id="27" creationId="{51E49D64-02C9-462B-9969-7B09C184C247}"/>
          </ac:spMkLst>
        </pc:spChg>
        <pc:spChg chg="mod">
          <ac:chgData name="Yanathamon Sookhjinda" userId="3ef5cf54-c929-48bd-ae1f-fe01300dfa98" providerId="ADAL" clId="{3A6EE3ED-F2A2-4F49-ADA2-ED4C287936A5}" dt="2024-06-27T09:07:35.644" v="613" actId="113"/>
          <ac:spMkLst>
            <pc:docMk/>
            <pc:sldMk cId="2433842343" sldId="847"/>
            <ac:spMk id="30" creationId="{21139CD4-3D03-406E-83CE-1E53E8A7C2C0}"/>
          </ac:spMkLst>
        </pc:spChg>
        <pc:spChg chg="mod">
          <ac:chgData name="Yanathamon Sookhjinda" userId="3ef5cf54-c929-48bd-ae1f-fe01300dfa98" providerId="ADAL" clId="{3A6EE3ED-F2A2-4F49-ADA2-ED4C287936A5}" dt="2024-07-08T08:10:35.711" v="1787" actId="1076"/>
          <ac:spMkLst>
            <pc:docMk/>
            <pc:sldMk cId="2433842343" sldId="847"/>
            <ac:spMk id="48" creationId="{17FBC0BF-2604-4FE6-8747-1555045D4422}"/>
          </ac:spMkLst>
        </pc:spChg>
        <pc:spChg chg="mod">
          <ac:chgData name="Yanathamon Sookhjinda" userId="3ef5cf54-c929-48bd-ae1f-fe01300dfa98" providerId="ADAL" clId="{3A6EE3ED-F2A2-4F49-ADA2-ED4C287936A5}" dt="2024-06-27T09:07:11.985" v="610" actId="207"/>
          <ac:spMkLst>
            <pc:docMk/>
            <pc:sldMk cId="2433842343" sldId="847"/>
            <ac:spMk id="50" creationId="{7FC5FEE3-A368-42A5-99C1-26F4529E6C46}"/>
          </ac:spMkLst>
        </pc:spChg>
        <pc:spChg chg="mod">
          <ac:chgData name="Yanathamon Sookhjinda" userId="3ef5cf54-c929-48bd-ae1f-fe01300dfa98" providerId="ADAL" clId="{3A6EE3ED-F2A2-4F49-ADA2-ED4C287936A5}" dt="2024-07-08T07:58:47.549" v="1760" actId="1076"/>
          <ac:spMkLst>
            <pc:docMk/>
            <pc:sldMk cId="2433842343" sldId="847"/>
            <ac:spMk id="77" creationId="{FD86DBB0-4454-4F17-99EE-792676C2D660}"/>
          </ac:spMkLst>
        </pc:spChg>
        <pc:spChg chg="mod">
          <ac:chgData name="Yanathamon Sookhjinda" userId="3ef5cf54-c929-48bd-ae1f-fe01300dfa98" providerId="ADAL" clId="{3A6EE3ED-F2A2-4F49-ADA2-ED4C287936A5}" dt="2024-06-27T09:02:39.439" v="586" actId="207"/>
          <ac:spMkLst>
            <pc:docMk/>
            <pc:sldMk cId="2433842343" sldId="847"/>
            <ac:spMk id="82" creationId="{999C3381-C95F-437B-B44F-E92DB249B4E8}"/>
          </ac:spMkLst>
        </pc:spChg>
        <pc:spChg chg="add mod">
          <ac:chgData name="Yanathamon Sookhjinda" userId="3ef5cf54-c929-48bd-ae1f-fe01300dfa98" providerId="ADAL" clId="{3A6EE3ED-F2A2-4F49-ADA2-ED4C287936A5}" dt="2024-07-04T10:29:25.891" v="1187" actId="14100"/>
          <ac:spMkLst>
            <pc:docMk/>
            <pc:sldMk cId="2433842343" sldId="847"/>
            <ac:spMk id="83" creationId="{D951781E-52D6-4627-9D9D-1F68D532448D}"/>
          </ac:spMkLst>
        </pc:spChg>
        <pc:spChg chg="add mod">
          <ac:chgData name="Yanathamon Sookhjinda" userId="3ef5cf54-c929-48bd-ae1f-fe01300dfa98" providerId="ADAL" clId="{3A6EE3ED-F2A2-4F49-ADA2-ED4C287936A5}" dt="2024-07-04T10:29:11.900" v="1183" actId="14100"/>
          <ac:spMkLst>
            <pc:docMk/>
            <pc:sldMk cId="2433842343" sldId="847"/>
            <ac:spMk id="84" creationId="{088A4D57-C7D8-4887-9A02-1362001F3F46}"/>
          </ac:spMkLst>
        </pc:spChg>
        <pc:spChg chg="add del mod">
          <ac:chgData name="Yanathamon Sookhjinda" userId="3ef5cf54-c929-48bd-ae1f-fe01300dfa98" providerId="ADAL" clId="{3A6EE3ED-F2A2-4F49-ADA2-ED4C287936A5}" dt="2024-06-27T08:14:48.710" v="97" actId="1076"/>
          <ac:spMkLst>
            <pc:docMk/>
            <pc:sldMk cId="2433842343" sldId="847"/>
            <ac:spMk id="85" creationId="{BD5908DE-042C-4300-B9CD-40558614C93E}"/>
          </ac:spMkLst>
        </pc:spChg>
        <pc:spChg chg="add mod">
          <ac:chgData name="Yanathamon Sookhjinda" userId="3ef5cf54-c929-48bd-ae1f-fe01300dfa98" providerId="ADAL" clId="{3A6EE3ED-F2A2-4F49-ADA2-ED4C287936A5}" dt="2024-06-27T08:15:06.241" v="100" actId="113"/>
          <ac:spMkLst>
            <pc:docMk/>
            <pc:sldMk cId="2433842343" sldId="847"/>
            <ac:spMk id="86" creationId="{CAE26579-30A0-489C-93C4-5DF44055B38A}"/>
          </ac:spMkLst>
        </pc:spChg>
        <pc:spChg chg="add mod">
          <ac:chgData name="Yanathamon Sookhjinda" userId="3ef5cf54-c929-48bd-ae1f-fe01300dfa98" providerId="ADAL" clId="{3A6EE3ED-F2A2-4F49-ADA2-ED4C287936A5}" dt="2024-06-27T08:18:00.743" v="170" actId="1076"/>
          <ac:spMkLst>
            <pc:docMk/>
            <pc:sldMk cId="2433842343" sldId="847"/>
            <ac:spMk id="87" creationId="{93ABCC5C-1F64-4E87-B7C3-E32B0214B566}"/>
          </ac:spMkLst>
        </pc:spChg>
        <pc:spChg chg="add mod">
          <ac:chgData name="Yanathamon Sookhjinda" userId="3ef5cf54-c929-48bd-ae1f-fe01300dfa98" providerId="ADAL" clId="{3A6EE3ED-F2A2-4F49-ADA2-ED4C287936A5}" dt="2024-07-09T07:17:21.415" v="1895" actId="1076"/>
          <ac:spMkLst>
            <pc:docMk/>
            <pc:sldMk cId="2433842343" sldId="847"/>
            <ac:spMk id="89" creationId="{B0E3964C-335C-4588-B069-C5E16105FACE}"/>
          </ac:spMkLst>
        </pc:spChg>
        <pc:spChg chg="add del mod">
          <ac:chgData name="Yanathamon Sookhjinda" userId="3ef5cf54-c929-48bd-ae1f-fe01300dfa98" providerId="ADAL" clId="{3A6EE3ED-F2A2-4F49-ADA2-ED4C287936A5}" dt="2024-06-27T08:24:29.744" v="202" actId="478"/>
          <ac:spMkLst>
            <pc:docMk/>
            <pc:sldMk cId="2433842343" sldId="847"/>
            <ac:spMk id="90" creationId="{3A2170DF-1B89-4D6A-9077-AE11650508DB}"/>
          </ac:spMkLst>
        </pc:spChg>
        <pc:spChg chg="add mod">
          <ac:chgData name="Yanathamon Sookhjinda" userId="3ef5cf54-c929-48bd-ae1f-fe01300dfa98" providerId="ADAL" clId="{3A6EE3ED-F2A2-4F49-ADA2-ED4C287936A5}" dt="2024-07-08T07:14:18.315" v="1673" actId="1076"/>
          <ac:spMkLst>
            <pc:docMk/>
            <pc:sldMk cId="2433842343" sldId="847"/>
            <ac:spMk id="90" creationId="{A3FB3DD4-2DBF-4374-A7C1-957CC3AEEE14}"/>
          </ac:spMkLst>
        </pc:spChg>
        <pc:spChg chg="add del mod">
          <ac:chgData name="Yanathamon Sookhjinda" userId="3ef5cf54-c929-48bd-ae1f-fe01300dfa98" providerId="ADAL" clId="{3A6EE3ED-F2A2-4F49-ADA2-ED4C287936A5}" dt="2024-07-08T07:09:55.652" v="1668" actId="478"/>
          <ac:spMkLst>
            <pc:docMk/>
            <pc:sldMk cId="2433842343" sldId="847"/>
            <ac:spMk id="91" creationId="{189AFE35-8972-49A8-BDA6-42777D6F5C4B}"/>
          </ac:spMkLst>
        </pc:spChg>
        <pc:spChg chg="add del mod">
          <ac:chgData name="Yanathamon Sookhjinda" userId="3ef5cf54-c929-48bd-ae1f-fe01300dfa98" providerId="ADAL" clId="{3A6EE3ED-F2A2-4F49-ADA2-ED4C287936A5}" dt="2024-07-08T07:09:55.652" v="1668" actId="478"/>
          <ac:spMkLst>
            <pc:docMk/>
            <pc:sldMk cId="2433842343" sldId="847"/>
            <ac:spMk id="92" creationId="{99AF3705-E8F0-4A70-B781-2721EEF0A588}"/>
          </ac:spMkLst>
        </pc:spChg>
        <pc:spChg chg="add del mod">
          <ac:chgData name="Yanathamon Sookhjinda" userId="3ef5cf54-c929-48bd-ae1f-fe01300dfa98" providerId="ADAL" clId="{3A6EE3ED-F2A2-4F49-ADA2-ED4C287936A5}" dt="2024-07-08T07:09:57.260" v="1669" actId="478"/>
          <ac:spMkLst>
            <pc:docMk/>
            <pc:sldMk cId="2433842343" sldId="847"/>
            <ac:spMk id="95" creationId="{A4159AFE-6E2E-476C-BF35-0D0EC63E6AC2}"/>
          </ac:spMkLst>
        </pc:spChg>
        <pc:spChg chg="add del mod">
          <ac:chgData name="Yanathamon Sookhjinda" userId="3ef5cf54-c929-48bd-ae1f-fe01300dfa98" providerId="ADAL" clId="{3A6EE3ED-F2A2-4F49-ADA2-ED4C287936A5}" dt="2024-07-08T07:09:55.652" v="1668" actId="478"/>
          <ac:spMkLst>
            <pc:docMk/>
            <pc:sldMk cId="2433842343" sldId="847"/>
            <ac:spMk id="96" creationId="{B1C03589-8D21-4D33-A242-BF2AADB1152C}"/>
          </ac:spMkLst>
        </pc:spChg>
        <pc:spChg chg="add mod">
          <ac:chgData name="Yanathamon Sookhjinda" userId="3ef5cf54-c929-48bd-ae1f-fe01300dfa98" providerId="ADAL" clId="{3A6EE3ED-F2A2-4F49-ADA2-ED4C287936A5}" dt="2024-07-09T07:18:08.901" v="1901" actId="1076"/>
          <ac:spMkLst>
            <pc:docMk/>
            <pc:sldMk cId="2433842343" sldId="847"/>
            <ac:spMk id="97" creationId="{270DC700-97E4-4757-BAEF-E5069CA39BDD}"/>
          </ac:spMkLst>
        </pc:spChg>
        <pc:spChg chg="add del mod">
          <ac:chgData name="Yanathamon Sookhjinda" userId="3ef5cf54-c929-48bd-ae1f-fe01300dfa98" providerId="ADAL" clId="{3A6EE3ED-F2A2-4F49-ADA2-ED4C287936A5}" dt="2024-07-08T07:09:27.211" v="1665" actId="478"/>
          <ac:spMkLst>
            <pc:docMk/>
            <pc:sldMk cId="2433842343" sldId="847"/>
            <ac:spMk id="97" creationId="{2A3D770E-2579-4D49-AAB9-77AF1B43C12B}"/>
          </ac:spMkLst>
        </pc:spChg>
        <pc:spChg chg="add mod">
          <ac:chgData name="Yanathamon Sookhjinda" userId="3ef5cf54-c929-48bd-ae1f-fe01300dfa98" providerId="ADAL" clId="{3A6EE3ED-F2A2-4F49-ADA2-ED4C287936A5}" dt="2024-07-08T08:10:48.641" v="1790" actId="1076"/>
          <ac:spMkLst>
            <pc:docMk/>
            <pc:sldMk cId="2433842343" sldId="847"/>
            <ac:spMk id="98" creationId="{2DD4F9F6-5E32-41B7-96CF-29D3B6B9E132}"/>
          </ac:spMkLst>
        </pc:spChg>
        <pc:spChg chg="add mod">
          <ac:chgData name="Yanathamon Sookhjinda" userId="3ef5cf54-c929-48bd-ae1f-fe01300dfa98" providerId="ADAL" clId="{3A6EE3ED-F2A2-4F49-ADA2-ED4C287936A5}" dt="2024-07-08T07:14:24.097" v="1674" actId="1076"/>
          <ac:spMkLst>
            <pc:docMk/>
            <pc:sldMk cId="2433842343" sldId="847"/>
            <ac:spMk id="99" creationId="{CD411AFB-88D7-4900-BCE0-4BF7835B649C}"/>
          </ac:spMkLst>
        </pc:spChg>
        <pc:spChg chg="add mod">
          <ac:chgData name="Yanathamon Sookhjinda" userId="3ef5cf54-c929-48bd-ae1f-fe01300dfa98" providerId="ADAL" clId="{3A6EE3ED-F2A2-4F49-ADA2-ED4C287936A5}" dt="2024-07-09T07:29:29.634" v="1979" actId="20577"/>
          <ac:spMkLst>
            <pc:docMk/>
            <pc:sldMk cId="2433842343" sldId="847"/>
            <ac:spMk id="100" creationId="{D8237C78-FE7F-4836-8771-475CAA820C73}"/>
          </ac:spMkLst>
        </pc:spChg>
        <pc:spChg chg="add mod">
          <ac:chgData name="Yanathamon Sookhjinda" userId="3ef5cf54-c929-48bd-ae1f-fe01300dfa98" providerId="ADAL" clId="{3A6EE3ED-F2A2-4F49-ADA2-ED4C287936A5}" dt="2024-07-08T07:58:20.206" v="1756" actId="20577"/>
          <ac:spMkLst>
            <pc:docMk/>
            <pc:sldMk cId="2433842343" sldId="847"/>
            <ac:spMk id="102" creationId="{50A2867E-2444-4525-B843-E0DD7BFF6CFF}"/>
          </ac:spMkLst>
        </pc:spChg>
        <pc:spChg chg="add del mod">
          <ac:chgData name="Yanathamon Sookhjinda" userId="3ef5cf54-c929-48bd-ae1f-fe01300dfa98" providerId="ADAL" clId="{3A6EE3ED-F2A2-4F49-ADA2-ED4C287936A5}" dt="2024-07-09T07:17:57.983" v="1898" actId="478"/>
          <ac:spMkLst>
            <pc:docMk/>
            <pc:sldMk cId="2433842343" sldId="847"/>
            <ac:spMk id="103" creationId="{9FAA9BDF-A3D4-4EC7-9AE9-DAB050BB74FF}"/>
          </ac:spMkLst>
        </pc:spChg>
        <pc:spChg chg="add mod">
          <ac:chgData name="Yanathamon Sookhjinda" userId="3ef5cf54-c929-48bd-ae1f-fe01300dfa98" providerId="ADAL" clId="{3A6EE3ED-F2A2-4F49-ADA2-ED4C287936A5}" dt="2024-07-09T07:17:16.347" v="1894" actId="14100"/>
          <ac:spMkLst>
            <pc:docMk/>
            <pc:sldMk cId="2433842343" sldId="847"/>
            <ac:spMk id="105" creationId="{18F23732-764E-46F9-A015-94EE36DF45BE}"/>
          </ac:spMkLst>
        </pc:spChg>
        <pc:spChg chg="add mod">
          <ac:chgData name="Yanathamon Sookhjinda" userId="3ef5cf54-c929-48bd-ae1f-fe01300dfa98" providerId="ADAL" clId="{3A6EE3ED-F2A2-4F49-ADA2-ED4C287936A5}" dt="2024-07-08T07:58:41.857" v="1759" actId="1076"/>
          <ac:spMkLst>
            <pc:docMk/>
            <pc:sldMk cId="2433842343" sldId="847"/>
            <ac:spMk id="106" creationId="{2E70FBBA-22C7-4876-9165-95A357E0AFBB}"/>
          </ac:spMkLst>
        </pc:spChg>
        <pc:spChg chg="add mod">
          <ac:chgData name="Yanathamon Sookhjinda" userId="3ef5cf54-c929-48bd-ae1f-fe01300dfa98" providerId="ADAL" clId="{3A6EE3ED-F2A2-4F49-ADA2-ED4C287936A5}" dt="2024-07-09T07:16:37.808" v="1858" actId="1076"/>
          <ac:spMkLst>
            <pc:docMk/>
            <pc:sldMk cId="2433842343" sldId="847"/>
            <ac:spMk id="107" creationId="{B0E5AA21-F1F4-4672-9570-C5A2EE2BDF82}"/>
          </ac:spMkLst>
        </pc:spChg>
        <pc:spChg chg="add mod">
          <ac:chgData name="Yanathamon Sookhjinda" userId="3ef5cf54-c929-48bd-ae1f-fe01300dfa98" providerId="ADAL" clId="{3A6EE3ED-F2A2-4F49-ADA2-ED4C287936A5}" dt="2024-07-09T07:18:05.305" v="1900" actId="1076"/>
          <ac:spMkLst>
            <pc:docMk/>
            <pc:sldMk cId="2433842343" sldId="847"/>
            <ac:spMk id="108" creationId="{DFF63849-15EB-4067-85A9-FA7CFD32220B}"/>
          </ac:spMkLst>
        </pc:spChg>
        <pc:spChg chg="add del mod">
          <ac:chgData name="Yanathamon Sookhjinda" userId="3ef5cf54-c929-48bd-ae1f-fe01300dfa98" providerId="ADAL" clId="{3A6EE3ED-F2A2-4F49-ADA2-ED4C287936A5}" dt="2024-07-08T08:13:11.092" v="1809" actId="478"/>
          <ac:spMkLst>
            <pc:docMk/>
            <pc:sldMk cId="2433842343" sldId="847"/>
            <ac:spMk id="108" creationId="{F23FC927-9763-48CF-838F-60F2C83B3CB7}"/>
          </ac:spMkLst>
        </pc:spChg>
        <pc:spChg chg="mod">
          <ac:chgData name="Yanathamon Sookhjinda" userId="3ef5cf54-c929-48bd-ae1f-fe01300dfa98" providerId="ADAL" clId="{3A6EE3ED-F2A2-4F49-ADA2-ED4C287936A5}" dt="2024-06-27T09:03:46.864" v="593" actId="207"/>
          <ac:spMkLst>
            <pc:docMk/>
            <pc:sldMk cId="2433842343" sldId="847"/>
            <ac:spMk id="115" creationId="{9F12CAFE-3E70-4F84-8F43-2B3239A0CC7D}"/>
          </ac:spMkLst>
        </pc:spChg>
        <pc:spChg chg="add mod">
          <ac:chgData name="Yanathamon Sookhjinda" userId="3ef5cf54-c929-48bd-ae1f-fe01300dfa98" providerId="ADAL" clId="{3A6EE3ED-F2A2-4F49-ADA2-ED4C287936A5}" dt="2024-07-08T08:14:25.918" v="1831" actId="1076"/>
          <ac:spMkLst>
            <pc:docMk/>
            <pc:sldMk cId="2433842343" sldId="847"/>
            <ac:spMk id="116" creationId="{DBCD6747-3204-4C19-B0EB-014427892884}"/>
          </ac:spMkLst>
        </pc:spChg>
        <pc:spChg chg="mod">
          <ac:chgData name="Yanathamon Sookhjinda" userId="3ef5cf54-c929-48bd-ae1f-fe01300dfa98" providerId="ADAL" clId="{3A6EE3ED-F2A2-4F49-ADA2-ED4C287936A5}" dt="2024-06-27T09:02:49.199" v="588" actId="207"/>
          <ac:spMkLst>
            <pc:docMk/>
            <pc:sldMk cId="2433842343" sldId="847"/>
            <ac:spMk id="120" creationId="{75519350-4D6C-4840-ACF6-AE3FEE955663}"/>
          </ac:spMkLst>
        </pc:spChg>
        <pc:spChg chg="mod topLvl">
          <ac:chgData name="Yanathamon Sookhjinda" userId="3ef5cf54-c929-48bd-ae1f-fe01300dfa98" providerId="ADAL" clId="{3A6EE3ED-F2A2-4F49-ADA2-ED4C287936A5}" dt="2024-07-08T08:12:14.100" v="1801" actId="255"/>
          <ac:spMkLst>
            <pc:docMk/>
            <pc:sldMk cId="2433842343" sldId="847"/>
            <ac:spMk id="131" creationId="{C6FCD4CA-7B7D-4439-97E0-BC6853FF5601}"/>
          </ac:spMkLst>
        </pc:spChg>
        <pc:spChg chg="mod topLvl">
          <ac:chgData name="Yanathamon Sookhjinda" userId="3ef5cf54-c929-48bd-ae1f-fe01300dfa98" providerId="ADAL" clId="{3A6EE3ED-F2A2-4F49-ADA2-ED4C287936A5}" dt="2024-07-08T08:14:14.356" v="1829" actId="1076"/>
          <ac:spMkLst>
            <pc:docMk/>
            <pc:sldMk cId="2433842343" sldId="847"/>
            <ac:spMk id="132" creationId="{6D1785D6-F6A5-4BDF-AF41-75A2708CCEA6}"/>
          </ac:spMkLst>
        </pc:spChg>
        <pc:spChg chg="mod topLvl">
          <ac:chgData name="Yanathamon Sookhjinda" userId="3ef5cf54-c929-48bd-ae1f-fe01300dfa98" providerId="ADAL" clId="{3A6EE3ED-F2A2-4F49-ADA2-ED4C287936A5}" dt="2024-07-08T08:14:11.214" v="1827" actId="1076"/>
          <ac:spMkLst>
            <pc:docMk/>
            <pc:sldMk cId="2433842343" sldId="847"/>
            <ac:spMk id="133" creationId="{F54E2E2A-E5B6-49C2-96D0-0BDDA25144EF}"/>
          </ac:spMkLst>
        </pc:spChg>
        <pc:spChg chg="del mod topLvl">
          <ac:chgData name="Yanathamon Sookhjinda" userId="3ef5cf54-c929-48bd-ae1f-fe01300dfa98" providerId="ADAL" clId="{3A6EE3ED-F2A2-4F49-ADA2-ED4C287936A5}" dt="2024-07-08T07:07:46.234" v="1652" actId="478"/>
          <ac:spMkLst>
            <pc:docMk/>
            <pc:sldMk cId="2433842343" sldId="847"/>
            <ac:spMk id="135" creationId="{7E802E66-A909-4B50-8DDD-7A156F4D198A}"/>
          </ac:spMkLst>
        </pc:spChg>
        <pc:spChg chg="mod">
          <ac:chgData name="Yanathamon Sookhjinda" userId="3ef5cf54-c929-48bd-ae1f-fe01300dfa98" providerId="ADAL" clId="{3A6EE3ED-F2A2-4F49-ADA2-ED4C287936A5}" dt="2024-06-27T09:03:50.784" v="594" actId="207"/>
          <ac:spMkLst>
            <pc:docMk/>
            <pc:sldMk cId="2433842343" sldId="847"/>
            <ac:spMk id="138" creationId="{A01194D0-2D5A-4561-A5A8-FF2768B2DC7E}"/>
          </ac:spMkLst>
        </pc:spChg>
        <pc:spChg chg="mod">
          <ac:chgData name="Yanathamon Sookhjinda" userId="3ef5cf54-c929-48bd-ae1f-fe01300dfa98" providerId="ADAL" clId="{3A6EE3ED-F2A2-4F49-ADA2-ED4C287936A5}" dt="2024-07-08T08:10:28.507" v="1786" actId="255"/>
          <ac:spMkLst>
            <pc:docMk/>
            <pc:sldMk cId="2433842343" sldId="847"/>
            <ac:spMk id="253" creationId="{B85D88A6-835B-4A00-BE9B-D887C7985470}"/>
          </ac:spMkLst>
        </pc:spChg>
        <pc:spChg chg="mod">
          <ac:chgData name="Yanathamon Sookhjinda" userId="3ef5cf54-c929-48bd-ae1f-fe01300dfa98" providerId="ADAL" clId="{3A6EE3ED-F2A2-4F49-ADA2-ED4C287936A5}" dt="2024-06-27T08:27:27.580" v="203" actId="1076"/>
          <ac:spMkLst>
            <pc:docMk/>
            <pc:sldMk cId="2433842343" sldId="847"/>
            <ac:spMk id="277" creationId="{802CDA55-C7DC-4B73-A4A0-A377CA44DD94}"/>
          </ac:spMkLst>
        </pc:spChg>
        <pc:grpChg chg="del mod topLvl">
          <ac:chgData name="Yanathamon Sookhjinda" userId="3ef5cf54-c929-48bd-ae1f-fe01300dfa98" providerId="ADAL" clId="{3A6EE3ED-F2A2-4F49-ADA2-ED4C287936A5}" dt="2024-07-08T07:07:52.479" v="1653" actId="165"/>
          <ac:grpSpMkLst>
            <pc:docMk/>
            <pc:sldMk cId="2433842343" sldId="847"/>
            <ac:grpSpMk id="130" creationId="{74C626FC-8FC6-45A0-BA76-1BE7470AFC7C}"/>
          </ac:grpSpMkLst>
        </pc:grpChg>
        <pc:grpChg chg="add del mod">
          <ac:chgData name="Yanathamon Sookhjinda" userId="3ef5cf54-c929-48bd-ae1f-fe01300dfa98" providerId="ADAL" clId="{3A6EE3ED-F2A2-4F49-ADA2-ED4C287936A5}" dt="2024-07-08T07:07:34.990" v="1651" actId="165"/>
          <ac:grpSpMkLst>
            <pc:docMk/>
            <pc:sldMk cId="2433842343" sldId="847"/>
            <ac:grpSpMk id="136" creationId="{9D95922E-FA40-4401-9AAE-C786A68638D3}"/>
          </ac:grpSpMkLst>
        </pc:grpChg>
        <pc:cxnChg chg="mod">
          <ac:chgData name="Yanathamon Sookhjinda" userId="3ef5cf54-c929-48bd-ae1f-fe01300dfa98" providerId="ADAL" clId="{3A6EE3ED-F2A2-4F49-ADA2-ED4C287936A5}" dt="2024-06-27T09:01:15.499" v="576" actId="692"/>
          <ac:cxnSpMkLst>
            <pc:docMk/>
            <pc:sldMk cId="2433842343" sldId="847"/>
            <ac:cxnSpMk id="8" creationId="{4A3F6601-E556-4756-9402-667D68E4920E}"/>
          </ac:cxnSpMkLst>
        </pc:cxnChg>
        <pc:cxnChg chg="mod">
          <ac:chgData name="Yanathamon Sookhjinda" userId="3ef5cf54-c929-48bd-ae1f-fe01300dfa98" providerId="ADAL" clId="{3A6EE3ED-F2A2-4F49-ADA2-ED4C287936A5}" dt="2024-07-08T08:16:29.597" v="1846" actId="1076"/>
          <ac:cxnSpMkLst>
            <pc:docMk/>
            <pc:sldMk cId="2433842343" sldId="847"/>
            <ac:cxnSpMk id="9" creationId="{E10C27C7-EE22-4249-85F0-195DED9C5EDA}"/>
          </ac:cxnSpMkLst>
        </pc:cxnChg>
        <pc:cxnChg chg="mod">
          <ac:chgData name="Yanathamon Sookhjinda" userId="3ef5cf54-c929-48bd-ae1f-fe01300dfa98" providerId="ADAL" clId="{3A6EE3ED-F2A2-4F49-ADA2-ED4C287936A5}" dt="2024-07-08T08:16:25.420" v="1845" actId="1076"/>
          <ac:cxnSpMkLst>
            <pc:docMk/>
            <pc:sldMk cId="2433842343" sldId="847"/>
            <ac:cxnSpMk id="45" creationId="{3008239B-7234-4EC3-AC95-3EC2C0FA8DBC}"/>
          </ac:cxnSpMkLst>
        </pc:cxnChg>
        <pc:cxnChg chg="add del mod">
          <ac:chgData name="Yanathamon Sookhjinda" userId="3ef5cf54-c929-48bd-ae1f-fe01300dfa98" providerId="ADAL" clId="{3A6EE3ED-F2A2-4F49-ADA2-ED4C287936A5}" dt="2024-06-27T08:11:06.511" v="6"/>
          <ac:cxnSpMkLst>
            <pc:docMk/>
            <pc:sldMk cId="2433842343" sldId="847"/>
            <ac:cxnSpMk id="84" creationId="{4A8F8D08-4854-4E5E-8B11-AE2E37D8BD46}"/>
          </ac:cxnSpMkLst>
        </pc:cxnChg>
        <pc:cxnChg chg="add del mod">
          <ac:chgData name="Yanathamon Sookhjinda" userId="3ef5cf54-c929-48bd-ae1f-fe01300dfa98" providerId="ADAL" clId="{3A6EE3ED-F2A2-4F49-ADA2-ED4C287936A5}" dt="2024-07-08T07:09:55.652" v="1668" actId="478"/>
          <ac:cxnSpMkLst>
            <pc:docMk/>
            <pc:sldMk cId="2433842343" sldId="847"/>
            <ac:cxnSpMk id="93" creationId="{25825680-9F3D-4DCD-8250-DF998B9DA275}"/>
          </ac:cxnSpMkLst>
        </pc:cxnChg>
        <pc:cxnChg chg="add mod">
          <ac:chgData name="Yanathamon Sookhjinda" userId="3ef5cf54-c929-48bd-ae1f-fe01300dfa98" providerId="ADAL" clId="{3A6EE3ED-F2A2-4F49-ADA2-ED4C287936A5}" dt="2024-07-09T07:16:29.078" v="1857" actId="14100"/>
          <ac:cxnSpMkLst>
            <pc:docMk/>
            <pc:sldMk cId="2433842343" sldId="847"/>
            <ac:cxnSpMk id="95" creationId="{19A85087-D0E5-4256-BE3A-021411E6185E}"/>
          </ac:cxnSpMkLst>
        </pc:cxnChg>
        <pc:cxnChg chg="mod">
          <ac:chgData name="Yanathamon Sookhjinda" userId="3ef5cf54-c929-48bd-ae1f-fe01300dfa98" providerId="ADAL" clId="{3A6EE3ED-F2A2-4F49-ADA2-ED4C287936A5}" dt="2024-07-08T08:17:14.388" v="1850" actId="14100"/>
          <ac:cxnSpMkLst>
            <pc:docMk/>
            <pc:sldMk cId="2433842343" sldId="847"/>
            <ac:cxnSpMk id="101" creationId="{21F70C46-034E-4A46-B783-8B08CA759AF5}"/>
          </ac:cxnSpMkLst>
        </pc:cxnChg>
        <pc:cxnChg chg="add mod">
          <ac:chgData name="Yanathamon Sookhjinda" userId="3ef5cf54-c929-48bd-ae1f-fe01300dfa98" providerId="ADAL" clId="{3A6EE3ED-F2A2-4F49-ADA2-ED4C287936A5}" dt="2024-07-09T07:18:11.230" v="1902" actId="14100"/>
          <ac:cxnSpMkLst>
            <pc:docMk/>
            <pc:sldMk cId="2433842343" sldId="847"/>
            <ac:cxnSpMk id="104" creationId="{C5DA0932-FC91-4305-B057-4A0B0971BE41}"/>
          </ac:cxnSpMkLst>
        </pc:cxnChg>
        <pc:cxnChg chg="add mod">
          <ac:chgData name="Yanathamon Sookhjinda" userId="3ef5cf54-c929-48bd-ae1f-fe01300dfa98" providerId="ADAL" clId="{3A6EE3ED-F2A2-4F49-ADA2-ED4C287936A5}" dt="2024-07-08T08:16:25.420" v="1845" actId="1076"/>
          <ac:cxnSpMkLst>
            <pc:docMk/>
            <pc:sldMk cId="2433842343" sldId="847"/>
            <ac:cxnSpMk id="117" creationId="{A2E45ABD-08F4-4695-9137-2B5958944110}"/>
          </ac:cxnSpMkLst>
        </pc:cxnChg>
        <pc:cxnChg chg="add mod">
          <ac:chgData name="Yanathamon Sookhjinda" userId="3ef5cf54-c929-48bd-ae1f-fe01300dfa98" providerId="ADAL" clId="{3A6EE3ED-F2A2-4F49-ADA2-ED4C287936A5}" dt="2024-07-08T08:16:25.420" v="1845" actId="1076"/>
          <ac:cxnSpMkLst>
            <pc:docMk/>
            <pc:sldMk cId="2433842343" sldId="847"/>
            <ac:cxnSpMk id="118" creationId="{0D89F179-C0CD-442A-A2BC-421087B3D7E7}"/>
          </ac:cxnSpMkLst>
        </pc:cxnChg>
        <pc:cxnChg chg="add mod ord">
          <ac:chgData name="Yanathamon Sookhjinda" userId="3ef5cf54-c929-48bd-ae1f-fe01300dfa98" providerId="ADAL" clId="{3A6EE3ED-F2A2-4F49-ADA2-ED4C287936A5}" dt="2024-07-08T08:16:25.420" v="1845" actId="1076"/>
          <ac:cxnSpMkLst>
            <pc:docMk/>
            <pc:sldMk cId="2433842343" sldId="847"/>
            <ac:cxnSpMk id="125" creationId="{937849AC-DD4C-4190-BED1-1BB2A5B9C220}"/>
          </ac:cxnSpMkLst>
        </pc:cxnChg>
        <pc:cxnChg chg="del mod">
          <ac:chgData name="Yanathamon Sookhjinda" userId="3ef5cf54-c929-48bd-ae1f-fe01300dfa98" providerId="ADAL" clId="{3A6EE3ED-F2A2-4F49-ADA2-ED4C287936A5}" dt="2024-06-27T09:06:22.659" v="607" actId="478"/>
          <ac:cxnSpMkLst>
            <pc:docMk/>
            <pc:sldMk cId="2433842343" sldId="847"/>
            <ac:cxnSpMk id="129" creationId="{7222492B-93F5-4382-9DB3-30D608F8C75F}"/>
          </ac:cxnSpMkLst>
        </pc:cxnChg>
        <pc:cxnChg chg="mod">
          <ac:chgData name="Yanathamon Sookhjinda" userId="3ef5cf54-c929-48bd-ae1f-fe01300dfa98" providerId="ADAL" clId="{3A6EE3ED-F2A2-4F49-ADA2-ED4C287936A5}" dt="2024-06-27T08:34:00.043" v="207" actId="692"/>
          <ac:cxnSpMkLst>
            <pc:docMk/>
            <pc:sldMk cId="2433842343" sldId="847"/>
            <ac:cxnSpMk id="166" creationId="{AAB99940-4FA4-49DA-9C52-AF6B4467E950}"/>
          </ac:cxnSpMkLst>
        </pc:cxnChg>
        <pc:cxnChg chg="mod">
          <ac:chgData name="Yanathamon Sookhjinda" userId="3ef5cf54-c929-48bd-ae1f-fe01300dfa98" providerId="ADAL" clId="{3A6EE3ED-F2A2-4F49-ADA2-ED4C287936A5}" dt="2024-06-27T09:00:57.063" v="574" actId="692"/>
          <ac:cxnSpMkLst>
            <pc:docMk/>
            <pc:sldMk cId="2433842343" sldId="847"/>
            <ac:cxnSpMk id="185" creationId="{4CA49B2C-A52C-4164-A854-BCD6486F54FF}"/>
          </ac:cxnSpMkLst>
        </pc:cxnChg>
        <pc:cxnChg chg="mod">
          <ac:chgData name="Yanathamon Sookhjinda" userId="3ef5cf54-c929-48bd-ae1f-fe01300dfa98" providerId="ADAL" clId="{3A6EE3ED-F2A2-4F49-ADA2-ED4C287936A5}" dt="2024-07-08T08:10:15.668" v="1784" actId="14100"/>
          <ac:cxnSpMkLst>
            <pc:docMk/>
            <pc:sldMk cId="2433842343" sldId="847"/>
            <ac:cxnSpMk id="200" creationId="{6366907D-F8CC-459E-87F1-F2E2B5C2636A}"/>
          </ac:cxnSpMkLst>
        </pc:cxnChg>
        <pc:cxnChg chg="mod ord">
          <ac:chgData name="Yanathamon Sookhjinda" userId="3ef5cf54-c929-48bd-ae1f-fe01300dfa98" providerId="ADAL" clId="{3A6EE3ED-F2A2-4F49-ADA2-ED4C287936A5}" dt="2024-07-08T08:16:57.682" v="1848" actId="167"/>
          <ac:cxnSpMkLst>
            <pc:docMk/>
            <pc:sldMk cId="2433842343" sldId="847"/>
            <ac:cxnSpMk id="204" creationId="{0F75BA65-E91B-4DEE-9D4B-6D60358BB951}"/>
          </ac:cxnSpMkLst>
        </pc:cxnChg>
        <pc:cxnChg chg="del mod ord">
          <ac:chgData name="Yanathamon Sookhjinda" userId="3ef5cf54-c929-48bd-ae1f-fe01300dfa98" providerId="ADAL" clId="{3A6EE3ED-F2A2-4F49-ADA2-ED4C287936A5}" dt="2024-07-08T08:15:51.107" v="1840" actId="478"/>
          <ac:cxnSpMkLst>
            <pc:docMk/>
            <pc:sldMk cId="2433842343" sldId="847"/>
            <ac:cxnSpMk id="209" creationId="{A3AEAA1E-111B-43F4-B864-CEF90E1B1096}"/>
          </ac:cxnSpMkLst>
        </pc:cxnChg>
        <pc:cxnChg chg="del mod">
          <ac:chgData name="Yanathamon Sookhjinda" userId="3ef5cf54-c929-48bd-ae1f-fe01300dfa98" providerId="ADAL" clId="{3A6EE3ED-F2A2-4F49-ADA2-ED4C287936A5}" dt="2024-07-08T08:15:22.824" v="1834" actId="478"/>
          <ac:cxnSpMkLst>
            <pc:docMk/>
            <pc:sldMk cId="2433842343" sldId="847"/>
            <ac:cxnSpMk id="213" creationId="{8D4BC6B2-4EA6-431A-9866-C444E49CB92A}"/>
          </ac:cxnSpMkLst>
        </pc:cxnChg>
        <pc:cxnChg chg="mod">
          <ac:chgData name="Yanathamon Sookhjinda" userId="3ef5cf54-c929-48bd-ae1f-fe01300dfa98" providerId="ADAL" clId="{3A6EE3ED-F2A2-4F49-ADA2-ED4C287936A5}" dt="2024-06-27T09:01:20.763" v="577" actId="692"/>
          <ac:cxnSpMkLst>
            <pc:docMk/>
            <pc:sldMk cId="2433842343" sldId="847"/>
            <ac:cxnSpMk id="224" creationId="{9206DA29-51AE-4C67-9FA9-308D7DCE5ADB}"/>
          </ac:cxnSpMkLst>
        </pc:cxnChg>
      </pc:sldChg>
      <pc:sldChg chg="addSp delSp modSp new mod ord">
        <pc:chgData name="Yanathamon Sookhjinda" userId="3ef5cf54-c929-48bd-ae1f-fe01300dfa98" providerId="ADAL" clId="{3A6EE3ED-F2A2-4F49-ADA2-ED4C287936A5}" dt="2024-07-04T10:43:19.722" v="1322"/>
        <pc:sldMkLst>
          <pc:docMk/>
          <pc:sldMk cId="3353108147" sldId="849"/>
        </pc:sldMkLst>
        <pc:spChg chg="del">
          <ac:chgData name="Yanathamon Sookhjinda" userId="3ef5cf54-c929-48bd-ae1f-fe01300dfa98" providerId="ADAL" clId="{3A6EE3ED-F2A2-4F49-ADA2-ED4C287936A5}" dt="2024-06-27T08:36:30.364" v="210" actId="478"/>
          <ac:spMkLst>
            <pc:docMk/>
            <pc:sldMk cId="3353108147" sldId="849"/>
            <ac:spMk id="2" creationId="{BC3328A2-73D0-4B9B-BFD8-328010BA01FE}"/>
          </ac:spMkLst>
        </pc:spChg>
        <pc:spChg chg="del">
          <ac:chgData name="Yanathamon Sookhjinda" userId="3ef5cf54-c929-48bd-ae1f-fe01300dfa98" providerId="ADAL" clId="{3A6EE3ED-F2A2-4F49-ADA2-ED4C287936A5}" dt="2024-06-27T08:36:25.844" v="209" actId="22"/>
          <ac:spMkLst>
            <pc:docMk/>
            <pc:sldMk cId="3353108147" sldId="849"/>
            <ac:spMk id="3" creationId="{78DEBAD4-80C1-46A3-8F5A-572522D7E0D6}"/>
          </ac:spMkLst>
        </pc:spChg>
        <pc:graphicFrameChg chg="add del mod">
          <ac:chgData name="Yanathamon Sookhjinda" userId="3ef5cf54-c929-48bd-ae1f-fe01300dfa98" providerId="ADAL" clId="{3A6EE3ED-F2A2-4F49-ADA2-ED4C287936A5}" dt="2024-07-04T10:43:19.722" v="1322"/>
          <ac:graphicFrameMkLst>
            <pc:docMk/>
            <pc:sldMk cId="3353108147" sldId="849"/>
            <ac:graphicFrameMk id="2" creationId="{EE56FB7D-AE20-412D-80ED-7FEE3EEECFBB}"/>
          </ac:graphicFrameMkLst>
        </pc:graphicFrameChg>
        <pc:picChg chg="add mod ord">
          <ac:chgData name="Yanathamon Sookhjinda" userId="3ef5cf54-c929-48bd-ae1f-fe01300dfa98" providerId="ADAL" clId="{3A6EE3ED-F2A2-4F49-ADA2-ED4C287936A5}" dt="2024-06-27T08:37:09.351" v="220" actId="1076"/>
          <ac:picMkLst>
            <pc:docMk/>
            <pc:sldMk cId="3353108147" sldId="849"/>
            <ac:picMk id="5" creationId="{3BA98932-3A34-406D-9F87-BA140B587B27}"/>
          </ac:picMkLst>
        </pc:picChg>
        <pc:picChg chg="add del mod">
          <ac:chgData name="Yanathamon Sookhjinda" userId="3ef5cf54-c929-48bd-ae1f-fe01300dfa98" providerId="ADAL" clId="{3A6EE3ED-F2A2-4F49-ADA2-ED4C287936A5}" dt="2024-06-27T08:39:40.402" v="226" actId="478"/>
          <ac:picMkLst>
            <pc:docMk/>
            <pc:sldMk cId="3353108147" sldId="849"/>
            <ac:picMk id="7" creationId="{B8EF66D4-2E1F-4B5C-958F-5F667FD7D2E2}"/>
          </ac:picMkLst>
        </pc:picChg>
        <pc:picChg chg="add mod">
          <ac:chgData name="Yanathamon Sookhjinda" userId="3ef5cf54-c929-48bd-ae1f-fe01300dfa98" providerId="ADAL" clId="{3A6EE3ED-F2A2-4F49-ADA2-ED4C287936A5}" dt="2024-06-27T08:39:52.926" v="230" actId="14100"/>
          <ac:picMkLst>
            <pc:docMk/>
            <pc:sldMk cId="3353108147" sldId="849"/>
            <ac:picMk id="9" creationId="{DFA25A8B-8EF0-4E25-A67D-D9602BA4ECC9}"/>
          </ac:picMkLst>
        </pc:picChg>
      </pc:sldChg>
      <pc:sldChg chg="new">
        <pc:chgData name="Yanathamon Sookhjinda" userId="3ef5cf54-c929-48bd-ae1f-fe01300dfa98" providerId="ADAL" clId="{3A6EE3ED-F2A2-4F49-ADA2-ED4C287936A5}" dt="2024-06-27T08:37:00.422" v="216" actId="680"/>
        <pc:sldMkLst>
          <pc:docMk/>
          <pc:sldMk cId="838698606" sldId="850"/>
        </pc:sldMkLst>
      </pc:sldChg>
      <pc:sldChg chg="addSp delSp modSp new mod">
        <pc:chgData name="Yanathamon Sookhjinda" userId="3ef5cf54-c929-48bd-ae1f-fe01300dfa98" providerId="ADAL" clId="{3A6EE3ED-F2A2-4F49-ADA2-ED4C287936A5}" dt="2024-06-27T09:43:34.616" v="662" actId="20577"/>
        <pc:sldMkLst>
          <pc:docMk/>
          <pc:sldMk cId="478248136" sldId="851"/>
        </pc:sldMkLst>
        <pc:spChg chg="mod">
          <ac:chgData name="Yanathamon Sookhjinda" userId="3ef5cf54-c929-48bd-ae1f-fe01300dfa98" providerId="ADAL" clId="{3A6EE3ED-F2A2-4F49-ADA2-ED4C287936A5}" dt="2024-06-27T09:43:34.616" v="662" actId="20577"/>
          <ac:spMkLst>
            <pc:docMk/>
            <pc:sldMk cId="478248136" sldId="851"/>
            <ac:spMk id="2" creationId="{1989085B-C40C-427F-A515-42BBBC557C36}"/>
          </ac:spMkLst>
        </pc:spChg>
        <pc:spChg chg="del">
          <ac:chgData name="Yanathamon Sookhjinda" userId="3ef5cf54-c929-48bd-ae1f-fe01300dfa98" providerId="ADAL" clId="{3A6EE3ED-F2A2-4F49-ADA2-ED4C287936A5}" dt="2024-06-27T08:44:19.908" v="232" actId="22"/>
          <ac:spMkLst>
            <pc:docMk/>
            <pc:sldMk cId="478248136" sldId="851"/>
            <ac:spMk id="3" creationId="{85C278C6-7F11-4796-BBFE-316DC6FA7C18}"/>
          </ac:spMkLst>
        </pc:spChg>
        <pc:spChg chg="add mod">
          <ac:chgData name="Yanathamon Sookhjinda" userId="3ef5cf54-c929-48bd-ae1f-fe01300dfa98" providerId="ADAL" clId="{3A6EE3ED-F2A2-4F49-ADA2-ED4C287936A5}" dt="2024-06-27T09:42:55.833" v="635" actId="20577"/>
          <ac:spMkLst>
            <pc:docMk/>
            <pc:sldMk cId="478248136" sldId="851"/>
            <ac:spMk id="8" creationId="{91EA74A1-BE05-4FA6-A5C6-E1FE44BBCD53}"/>
          </ac:spMkLst>
        </pc:spChg>
        <pc:picChg chg="add mod ord">
          <ac:chgData name="Yanathamon Sookhjinda" userId="3ef5cf54-c929-48bd-ae1f-fe01300dfa98" providerId="ADAL" clId="{3A6EE3ED-F2A2-4F49-ADA2-ED4C287936A5}" dt="2024-06-27T08:45:31.207" v="236" actId="1076"/>
          <ac:picMkLst>
            <pc:docMk/>
            <pc:sldMk cId="478248136" sldId="851"/>
            <ac:picMk id="5" creationId="{0136A50F-2C7D-408F-A4CB-8DF7D571D7AF}"/>
          </ac:picMkLst>
        </pc:picChg>
        <pc:picChg chg="add mod">
          <ac:chgData name="Yanathamon Sookhjinda" userId="3ef5cf54-c929-48bd-ae1f-fe01300dfa98" providerId="ADAL" clId="{3A6EE3ED-F2A2-4F49-ADA2-ED4C287936A5}" dt="2024-06-27T08:46:05.834" v="258" actId="1076"/>
          <ac:picMkLst>
            <pc:docMk/>
            <pc:sldMk cId="478248136" sldId="851"/>
            <ac:picMk id="7" creationId="{0D40DDD4-D2E4-4915-8CB9-E892FB59AE55}"/>
          </ac:picMkLst>
        </pc:picChg>
      </pc:sldChg>
      <pc:sldChg chg="addSp delSp modSp new del mod">
        <pc:chgData name="Yanathamon Sookhjinda" userId="3ef5cf54-c929-48bd-ae1f-fe01300dfa98" providerId="ADAL" clId="{3A6EE3ED-F2A2-4F49-ADA2-ED4C287936A5}" dt="2024-06-27T09:00:16.261" v="571" actId="2696"/>
        <pc:sldMkLst>
          <pc:docMk/>
          <pc:sldMk cId="3766856640" sldId="852"/>
        </pc:sldMkLst>
        <pc:spChg chg="mod">
          <ac:chgData name="Yanathamon Sookhjinda" userId="3ef5cf54-c929-48bd-ae1f-fe01300dfa98" providerId="ADAL" clId="{3A6EE3ED-F2A2-4F49-ADA2-ED4C287936A5}" dt="2024-06-27T08:49:57.935" v="325" actId="20577"/>
          <ac:spMkLst>
            <pc:docMk/>
            <pc:sldMk cId="3766856640" sldId="852"/>
            <ac:spMk id="2" creationId="{E5921A84-29B1-41EB-9D97-A108318BA7C7}"/>
          </ac:spMkLst>
        </pc:spChg>
        <pc:spChg chg="del">
          <ac:chgData name="Yanathamon Sookhjinda" userId="3ef5cf54-c929-48bd-ae1f-fe01300dfa98" providerId="ADAL" clId="{3A6EE3ED-F2A2-4F49-ADA2-ED4C287936A5}" dt="2024-06-27T08:48:45.536" v="288" actId="22"/>
          <ac:spMkLst>
            <pc:docMk/>
            <pc:sldMk cId="3766856640" sldId="852"/>
            <ac:spMk id="3" creationId="{F578D28A-7DC0-42AF-829A-840871F0A6F0}"/>
          </ac:spMkLst>
        </pc:spChg>
        <pc:picChg chg="add mod ord">
          <ac:chgData name="Yanathamon Sookhjinda" userId="3ef5cf54-c929-48bd-ae1f-fe01300dfa98" providerId="ADAL" clId="{3A6EE3ED-F2A2-4F49-ADA2-ED4C287936A5}" dt="2024-06-27T08:48:53.835" v="291" actId="1076"/>
          <ac:picMkLst>
            <pc:docMk/>
            <pc:sldMk cId="3766856640" sldId="852"/>
            <ac:picMk id="5" creationId="{A7185665-B6FD-4895-B750-C8C05341B0B7}"/>
          </ac:picMkLst>
        </pc:picChg>
      </pc:sldChg>
      <pc:sldChg chg="addSp modSp new ord">
        <pc:chgData name="Yanathamon Sookhjinda" userId="3ef5cf54-c929-48bd-ae1f-fe01300dfa98" providerId="ADAL" clId="{3A6EE3ED-F2A2-4F49-ADA2-ED4C287936A5}" dt="2024-06-27T08:52:43.885" v="387"/>
        <pc:sldMkLst>
          <pc:docMk/>
          <pc:sldMk cId="3321668771" sldId="853"/>
        </pc:sldMkLst>
        <pc:spChg chg="add mod">
          <ac:chgData name="Yanathamon Sookhjinda" userId="3ef5cf54-c929-48bd-ae1f-fe01300dfa98" providerId="ADAL" clId="{3A6EE3ED-F2A2-4F49-ADA2-ED4C287936A5}" dt="2024-06-27T08:52:43.885" v="387"/>
          <ac:spMkLst>
            <pc:docMk/>
            <pc:sldMk cId="3321668771" sldId="853"/>
            <ac:spMk id="4" creationId="{F99020EA-0078-4EB4-9432-91C998BA39D5}"/>
          </ac:spMkLst>
        </pc:spChg>
      </pc:sldChg>
      <pc:sldChg chg="new">
        <pc:chgData name="Yanathamon Sookhjinda" userId="3ef5cf54-c929-48bd-ae1f-fe01300dfa98" providerId="ADAL" clId="{3A6EE3ED-F2A2-4F49-ADA2-ED4C287936A5}" dt="2024-06-27T08:52:41.291" v="386" actId="680"/>
        <pc:sldMkLst>
          <pc:docMk/>
          <pc:sldMk cId="723416972" sldId="854"/>
        </pc:sldMkLst>
      </pc:sldChg>
      <pc:sldChg chg="addSp delSp modSp add mod">
        <pc:chgData name="Yanathamon Sookhjinda" userId="3ef5cf54-c929-48bd-ae1f-fe01300dfa98" providerId="ADAL" clId="{3A6EE3ED-F2A2-4F49-ADA2-ED4C287936A5}" dt="2024-07-08T07:03:39.953" v="1632" actId="20577"/>
        <pc:sldMkLst>
          <pc:docMk/>
          <pc:sldMk cId="498101438" sldId="855"/>
        </pc:sldMkLst>
        <pc:spChg chg="del mod">
          <ac:chgData name="Yanathamon Sookhjinda" userId="3ef5cf54-c929-48bd-ae1f-fe01300dfa98" providerId="ADAL" clId="{3A6EE3ED-F2A2-4F49-ADA2-ED4C287936A5}" dt="2024-07-04T10:06:08.913" v="668" actId="478"/>
          <ac:spMkLst>
            <pc:docMk/>
            <pc:sldMk cId="498101438" sldId="855"/>
            <ac:spMk id="14" creationId="{FC1163FE-10A2-4CEB-B73C-DD04BE0FD8F0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15" creationId="{9A5F8394-4AD9-4080-9962-6EA3D80BBA63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17" creationId="{9E4586BA-73F0-426B-8752-EFA8A1A4A1D0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25" creationId="{1AF44C3B-C7AF-431B-87CC-4F18BCE261A2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26" creationId="{289CA650-047C-4572-86C9-E56B5DD8B24A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27" creationId="{51E49D64-02C9-462B-9969-7B09C184C247}"/>
          </ac:spMkLst>
        </pc:spChg>
        <pc:spChg chg="del mod">
          <ac:chgData name="Yanathamon Sookhjinda" userId="3ef5cf54-c929-48bd-ae1f-fe01300dfa98" providerId="ADAL" clId="{3A6EE3ED-F2A2-4F49-ADA2-ED4C287936A5}" dt="2024-07-04T10:06:14.792" v="673" actId="478"/>
          <ac:spMkLst>
            <pc:docMk/>
            <pc:sldMk cId="498101438" sldId="855"/>
            <ac:spMk id="29" creationId="{39CF53A0-9E40-4F8D-8186-3669D5FD0D0C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30" creationId="{21139CD4-3D03-406E-83CE-1E53E8A7C2C0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32" creationId="{419DA30B-B533-4EB7-9F10-D53175934A62}"/>
          </ac:spMkLst>
        </pc:spChg>
        <pc:spChg chg="del">
          <ac:chgData name="Yanathamon Sookhjinda" userId="3ef5cf54-c929-48bd-ae1f-fe01300dfa98" providerId="ADAL" clId="{3A6EE3ED-F2A2-4F49-ADA2-ED4C287936A5}" dt="2024-07-04T10:06:18.182" v="676" actId="478"/>
          <ac:spMkLst>
            <pc:docMk/>
            <pc:sldMk cId="498101438" sldId="855"/>
            <ac:spMk id="34" creationId="{3962B0F8-F3CE-4759-BC69-30AEBF24BE91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48" creationId="{17FBC0BF-2604-4FE6-8747-1555045D4422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50" creationId="{7FC5FEE3-A368-42A5-99C1-26F4529E6C46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51" creationId="{F851EA24-39A2-4A7D-8AEA-53EDD838654F}"/>
          </ac:spMkLst>
        </pc:spChg>
        <pc:spChg chg="del">
          <ac:chgData name="Yanathamon Sookhjinda" userId="3ef5cf54-c929-48bd-ae1f-fe01300dfa98" providerId="ADAL" clId="{3A6EE3ED-F2A2-4F49-ADA2-ED4C287936A5}" dt="2024-07-04T10:06:23.784" v="680" actId="478"/>
          <ac:spMkLst>
            <pc:docMk/>
            <pc:sldMk cId="498101438" sldId="855"/>
            <ac:spMk id="52" creationId="{D7D9BBF3-8869-45F8-8090-71B207791ACB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53" creationId="{CF1B2D91-0C8F-4BA1-934C-C88E715FAEBC}"/>
          </ac:spMkLst>
        </pc:spChg>
        <pc:spChg chg="del">
          <ac:chgData name="Yanathamon Sookhjinda" userId="3ef5cf54-c929-48bd-ae1f-fe01300dfa98" providerId="ADAL" clId="{3A6EE3ED-F2A2-4F49-ADA2-ED4C287936A5}" dt="2024-07-04T10:06:23.784" v="680" actId="478"/>
          <ac:spMkLst>
            <pc:docMk/>
            <pc:sldMk cId="498101438" sldId="855"/>
            <ac:spMk id="55" creationId="{B55D8BB2-6B15-4BAB-8B91-8248D06ABB32}"/>
          </ac:spMkLst>
        </pc:spChg>
        <pc:spChg chg="del">
          <ac:chgData name="Yanathamon Sookhjinda" userId="3ef5cf54-c929-48bd-ae1f-fe01300dfa98" providerId="ADAL" clId="{3A6EE3ED-F2A2-4F49-ADA2-ED4C287936A5}" dt="2024-07-04T10:06:23.784" v="680" actId="478"/>
          <ac:spMkLst>
            <pc:docMk/>
            <pc:sldMk cId="498101438" sldId="855"/>
            <ac:spMk id="77" creationId="{FD86DBB0-4454-4F17-99EE-792676C2D660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79" creationId="{0187DCEF-9946-43D0-98E6-AB2C4EB40646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82" creationId="{999C3381-C95F-437B-B44F-E92DB249B4E8}"/>
          </ac:spMkLst>
        </pc:spChg>
        <pc:spChg chg="add del mod">
          <ac:chgData name="Yanathamon Sookhjinda" userId="3ef5cf54-c929-48bd-ae1f-fe01300dfa98" providerId="ADAL" clId="{3A6EE3ED-F2A2-4F49-ADA2-ED4C287936A5}" dt="2024-07-04T10:08:14.842" v="713"/>
          <ac:spMkLst>
            <pc:docMk/>
            <pc:sldMk cId="498101438" sldId="855"/>
            <ac:spMk id="83" creationId="{6AE722E3-950A-4E25-BAB6-33397268AD16}"/>
          </ac:spMkLst>
        </pc:spChg>
        <pc:spChg chg="add mod">
          <ac:chgData name="Yanathamon Sookhjinda" userId="3ef5cf54-c929-48bd-ae1f-fe01300dfa98" providerId="ADAL" clId="{3A6EE3ED-F2A2-4F49-ADA2-ED4C287936A5}" dt="2024-07-04T10:19:15.701" v="940" actId="1076"/>
          <ac:spMkLst>
            <pc:docMk/>
            <pc:sldMk cId="498101438" sldId="855"/>
            <ac:spMk id="84" creationId="{741DFBC5-E5DF-455A-9632-9A1C9F4AE7BB}"/>
          </ac:spMkLst>
        </pc:spChg>
        <pc:spChg chg="del mod">
          <ac:chgData name="Yanathamon Sookhjinda" userId="3ef5cf54-c929-48bd-ae1f-fe01300dfa98" providerId="ADAL" clId="{3A6EE3ED-F2A2-4F49-ADA2-ED4C287936A5}" dt="2024-07-04T10:08:45.159" v="723" actId="478"/>
          <ac:spMkLst>
            <pc:docMk/>
            <pc:sldMk cId="498101438" sldId="855"/>
            <ac:spMk id="85" creationId="{BD5908DE-042C-4300-B9CD-40558614C93E}"/>
          </ac:spMkLst>
        </pc:spChg>
        <pc:spChg chg="del">
          <ac:chgData name="Yanathamon Sookhjinda" userId="3ef5cf54-c929-48bd-ae1f-fe01300dfa98" providerId="ADAL" clId="{3A6EE3ED-F2A2-4F49-ADA2-ED4C287936A5}" dt="2024-07-04T10:08:41.167" v="720" actId="478"/>
          <ac:spMkLst>
            <pc:docMk/>
            <pc:sldMk cId="498101438" sldId="855"/>
            <ac:spMk id="86" creationId="{CAE26579-30A0-489C-93C4-5DF44055B38A}"/>
          </ac:spMkLst>
        </pc:spChg>
        <pc:spChg chg="del">
          <ac:chgData name="Yanathamon Sookhjinda" userId="3ef5cf54-c929-48bd-ae1f-fe01300dfa98" providerId="ADAL" clId="{3A6EE3ED-F2A2-4F49-ADA2-ED4C287936A5}" dt="2024-07-04T10:08:46.676" v="724" actId="478"/>
          <ac:spMkLst>
            <pc:docMk/>
            <pc:sldMk cId="498101438" sldId="855"/>
            <ac:spMk id="87" creationId="{93ABCC5C-1F64-4E87-B7C3-E32B0214B566}"/>
          </ac:spMkLst>
        </pc:spChg>
        <pc:spChg chg="mod">
          <ac:chgData name="Yanathamon Sookhjinda" userId="3ef5cf54-c929-48bd-ae1f-fe01300dfa98" providerId="ADAL" clId="{3A6EE3ED-F2A2-4F49-ADA2-ED4C287936A5}" dt="2024-07-04T10:09:11.749" v="758" actId="20577"/>
          <ac:spMkLst>
            <pc:docMk/>
            <pc:sldMk cId="498101438" sldId="855"/>
            <ac:spMk id="89" creationId="{B0E3964C-335C-4588-B069-C5E16105FACE}"/>
          </ac:spMkLst>
        </pc:spChg>
        <pc:spChg chg="add mod">
          <ac:chgData name="Yanathamon Sookhjinda" userId="3ef5cf54-c929-48bd-ae1f-fe01300dfa98" providerId="ADAL" clId="{3A6EE3ED-F2A2-4F49-ADA2-ED4C287936A5}" dt="2024-07-08T07:03:39.953" v="1632" actId="20577"/>
          <ac:spMkLst>
            <pc:docMk/>
            <pc:sldMk cId="498101438" sldId="855"/>
            <ac:spMk id="90" creationId="{7E01ED50-15C7-4555-A4B0-19345B42F5C1}"/>
          </ac:spMkLst>
        </pc:spChg>
        <pc:spChg chg="add mod">
          <ac:chgData name="Yanathamon Sookhjinda" userId="3ef5cf54-c929-48bd-ae1f-fe01300dfa98" providerId="ADAL" clId="{3A6EE3ED-F2A2-4F49-ADA2-ED4C287936A5}" dt="2024-07-04T10:27:14.538" v="1167" actId="20577"/>
          <ac:spMkLst>
            <pc:docMk/>
            <pc:sldMk cId="498101438" sldId="855"/>
            <ac:spMk id="91" creationId="{0D983125-7FF5-4575-A8B0-A98E315E2FA6}"/>
          </ac:spMkLst>
        </pc:spChg>
        <pc:spChg chg="add mod">
          <ac:chgData name="Yanathamon Sookhjinda" userId="3ef5cf54-c929-48bd-ae1f-fe01300dfa98" providerId="ADAL" clId="{3A6EE3ED-F2A2-4F49-ADA2-ED4C287936A5}" dt="2024-07-04T10:36:42.154" v="1316" actId="20577"/>
          <ac:spMkLst>
            <pc:docMk/>
            <pc:sldMk cId="498101438" sldId="855"/>
            <ac:spMk id="92" creationId="{5224A34C-DB0E-46DC-ACC6-DB78EFFF55E7}"/>
          </ac:spMkLst>
        </pc:spChg>
        <pc:spChg chg="del">
          <ac:chgData name="Yanathamon Sookhjinda" userId="3ef5cf54-c929-48bd-ae1f-fe01300dfa98" providerId="ADAL" clId="{3A6EE3ED-F2A2-4F49-ADA2-ED4C287936A5}" dt="2024-07-04T10:06:32.504" v="685" actId="478"/>
          <ac:spMkLst>
            <pc:docMk/>
            <pc:sldMk cId="498101438" sldId="855"/>
            <ac:spMk id="114" creationId="{F1EF2E7E-C4ED-434A-864A-2B716F1BE193}"/>
          </ac:spMkLst>
        </pc:spChg>
        <pc:spChg chg="del">
          <ac:chgData name="Yanathamon Sookhjinda" userId="3ef5cf54-c929-48bd-ae1f-fe01300dfa98" providerId="ADAL" clId="{3A6EE3ED-F2A2-4F49-ADA2-ED4C287936A5}" dt="2024-07-04T10:06:30.156" v="684" actId="478"/>
          <ac:spMkLst>
            <pc:docMk/>
            <pc:sldMk cId="498101438" sldId="855"/>
            <ac:spMk id="115" creationId="{9F12CAFE-3E70-4F84-8F43-2B3239A0CC7D}"/>
          </ac:spMkLst>
        </pc:spChg>
        <pc:spChg chg="del">
          <ac:chgData name="Yanathamon Sookhjinda" userId="3ef5cf54-c929-48bd-ae1f-fe01300dfa98" providerId="ADAL" clId="{3A6EE3ED-F2A2-4F49-ADA2-ED4C287936A5}" dt="2024-07-04T10:06:28.134" v="682" actId="478"/>
          <ac:spMkLst>
            <pc:docMk/>
            <pc:sldMk cId="498101438" sldId="855"/>
            <ac:spMk id="119" creationId="{B4080BA4-7FF8-482F-8D9C-A3BC6988C4B2}"/>
          </ac:spMkLst>
        </pc:spChg>
        <pc:spChg chg="del">
          <ac:chgData name="Yanathamon Sookhjinda" userId="3ef5cf54-c929-48bd-ae1f-fe01300dfa98" providerId="ADAL" clId="{3A6EE3ED-F2A2-4F49-ADA2-ED4C287936A5}" dt="2024-07-04T10:06:28.134" v="682" actId="478"/>
          <ac:spMkLst>
            <pc:docMk/>
            <pc:sldMk cId="498101438" sldId="855"/>
            <ac:spMk id="120" creationId="{75519350-4D6C-4840-ACF6-AE3FEE955663}"/>
          </ac:spMkLst>
        </pc:spChg>
        <pc:spChg chg="del mod">
          <ac:chgData name="Yanathamon Sookhjinda" userId="3ef5cf54-c929-48bd-ae1f-fe01300dfa98" providerId="ADAL" clId="{3A6EE3ED-F2A2-4F49-ADA2-ED4C287936A5}" dt="2024-07-04T10:06:38.550" v="691" actId="478"/>
          <ac:spMkLst>
            <pc:docMk/>
            <pc:sldMk cId="498101438" sldId="855"/>
            <ac:spMk id="121" creationId="{A6E1ECB9-261D-4AAD-9743-A2D575240F17}"/>
          </ac:spMkLst>
        </pc:spChg>
        <pc:spChg chg="del">
          <ac:chgData name="Yanathamon Sookhjinda" userId="3ef5cf54-c929-48bd-ae1f-fe01300dfa98" providerId="ADAL" clId="{3A6EE3ED-F2A2-4F49-ADA2-ED4C287936A5}" dt="2024-07-04T10:06:35.442" v="688" actId="478"/>
          <ac:spMkLst>
            <pc:docMk/>
            <pc:sldMk cId="498101438" sldId="855"/>
            <ac:spMk id="122" creationId="{7616CE24-A3AE-4816-8B1E-6D70E259B602}"/>
          </ac:spMkLst>
        </pc:spChg>
        <pc:spChg chg="del">
          <ac:chgData name="Yanathamon Sookhjinda" userId="3ef5cf54-c929-48bd-ae1f-fe01300dfa98" providerId="ADAL" clId="{3A6EE3ED-F2A2-4F49-ADA2-ED4C287936A5}" dt="2024-07-04T10:06:34.825" v="687" actId="478"/>
          <ac:spMkLst>
            <pc:docMk/>
            <pc:sldMk cId="498101438" sldId="855"/>
            <ac:spMk id="123" creationId="{59321CA5-DAC3-4C9A-B4F7-35738C9A4E30}"/>
          </ac:spMkLst>
        </pc:spChg>
        <pc:spChg chg="del mod">
          <ac:chgData name="Yanathamon Sookhjinda" userId="3ef5cf54-c929-48bd-ae1f-fe01300dfa98" providerId="ADAL" clId="{3A6EE3ED-F2A2-4F49-ADA2-ED4C287936A5}" dt="2024-07-04T10:06:40.409" v="692" actId="478"/>
          <ac:spMkLst>
            <pc:docMk/>
            <pc:sldMk cId="498101438" sldId="855"/>
            <ac:spMk id="124" creationId="{234A678D-93B6-4307-833F-8E841D35295F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138" creationId="{A01194D0-2D5A-4561-A5A8-FF2768B2DC7E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139" creationId="{EB5C886A-0AE0-4837-8744-AC4E14D83B5E}"/>
          </ac:spMkLst>
        </pc:spChg>
        <pc:spChg chg="del">
          <ac:chgData name="Yanathamon Sookhjinda" userId="3ef5cf54-c929-48bd-ae1f-fe01300dfa98" providerId="ADAL" clId="{3A6EE3ED-F2A2-4F49-ADA2-ED4C287936A5}" dt="2024-07-04T10:06:13.536" v="672" actId="478"/>
          <ac:spMkLst>
            <pc:docMk/>
            <pc:sldMk cId="498101438" sldId="855"/>
            <ac:spMk id="141" creationId="{7C347969-E46F-40AD-92F9-63ED9051319A}"/>
          </ac:spMkLst>
        </pc:spChg>
        <pc:spChg chg="del">
          <ac:chgData name="Yanathamon Sookhjinda" userId="3ef5cf54-c929-48bd-ae1f-fe01300dfa98" providerId="ADAL" clId="{3A6EE3ED-F2A2-4F49-ADA2-ED4C287936A5}" dt="2024-07-04T10:06:16.037" v="674" actId="478"/>
          <ac:spMkLst>
            <pc:docMk/>
            <pc:sldMk cId="498101438" sldId="855"/>
            <ac:spMk id="142" creationId="{C83C614E-0DFE-4692-84A8-4A699510B217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154" creationId="{F7ABC00E-88A2-4CFC-B253-E0FA7C2BAA8C}"/>
          </ac:spMkLst>
        </pc:spChg>
        <pc:spChg chg="del mod">
          <ac:chgData name="Yanathamon Sookhjinda" userId="3ef5cf54-c929-48bd-ae1f-fe01300dfa98" providerId="ADAL" clId="{3A6EE3ED-F2A2-4F49-ADA2-ED4C287936A5}" dt="2024-07-04T10:06:41.396" v="693" actId="478"/>
          <ac:spMkLst>
            <pc:docMk/>
            <pc:sldMk cId="498101438" sldId="855"/>
            <ac:spMk id="157" creationId="{6BA9120E-651D-4595-8684-16011098EAE4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158" creationId="{AB1E5B21-C7A0-4E96-8B59-5DBD5455AFB6}"/>
          </ac:spMkLst>
        </pc:spChg>
        <pc:spChg chg="del">
          <ac:chgData name="Yanathamon Sookhjinda" userId="3ef5cf54-c929-48bd-ae1f-fe01300dfa98" providerId="ADAL" clId="{3A6EE3ED-F2A2-4F49-ADA2-ED4C287936A5}" dt="2024-07-04T10:06:17.123" v="675" actId="478"/>
          <ac:spMkLst>
            <pc:docMk/>
            <pc:sldMk cId="498101438" sldId="855"/>
            <ac:spMk id="159" creationId="{B4BC4E40-01BE-42EF-ABBC-51FE5858EE05}"/>
          </ac:spMkLst>
        </pc:spChg>
        <pc:spChg chg="del">
          <ac:chgData name="Yanathamon Sookhjinda" userId="3ef5cf54-c929-48bd-ae1f-fe01300dfa98" providerId="ADAL" clId="{3A6EE3ED-F2A2-4F49-ADA2-ED4C287936A5}" dt="2024-07-04T10:06:42.925" v="694" actId="478"/>
          <ac:spMkLst>
            <pc:docMk/>
            <pc:sldMk cId="498101438" sldId="855"/>
            <ac:spMk id="244" creationId="{179AA925-3C76-465B-9541-455FED6D42D4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252" creationId="{52447943-981C-4003-BDEA-34ED26B05548}"/>
          </ac:spMkLst>
        </pc:spChg>
        <pc:spChg chg="del">
          <ac:chgData name="Yanathamon Sookhjinda" userId="3ef5cf54-c929-48bd-ae1f-fe01300dfa98" providerId="ADAL" clId="{3A6EE3ED-F2A2-4F49-ADA2-ED4C287936A5}" dt="2024-07-04T10:05:56.265" v="664" actId="478"/>
          <ac:spMkLst>
            <pc:docMk/>
            <pc:sldMk cId="498101438" sldId="855"/>
            <ac:spMk id="253" creationId="{B85D88A6-835B-4A00-BE9B-D887C7985470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264" creationId="{53E5C856-3490-418F-A6B0-6A96B20B243A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265" creationId="{44AA2B01-0D80-416F-B1FD-5BB143725780}"/>
          </ac:spMkLst>
        </pc:spChg>
        <pc:spChg chg="del">
          <ac:chgData name="Yanathamon Sookhjinda" userId="3ef5cf54-c929-48bd-ae1f-fe01300dfa98" providerId="ADAL" clId="{3A6EE3ED-F2A2-4F49-ADA2-ED4C287936A5}" dt="2024-07-04T10:06:28.134" v="682" actId="478"/>
          <ac:spMkLst>
            <pc:docMk/>
            <pc:sldMk cId="498101438" sldId="855"/>
            <ac:spMk id="276" creationId="{53B9AA4E-B4D1-4575-993C-C74946510CB6}"/>
          </ac:spMkLst>
        </pc:spChg>
        <pc:spChg chg="del">
          <ac:chgData name="Yanathamon Sookhjinda" userId="3ef5cf54-c929-48bd-ae1f-fe01300dfa98" providerId="ADAL" clId="{3A6EE3ED-F2A2-4F49-ADA2-ED4C287936A5}" dt="2024-07-04T10:06:22.054" v="679" actId="478"/>
          <ac:spMkLst>
            <pc:docMk/>
            <pc:sldMk cId="498101438" sldId="855"/>
            <ac:spMk id="277" creationId="{802CDA55-C7DC-4B73-A4A0-A377CA44DD94}"/>
          </ac:spMkLst>
        </pc:spChg>
        <pc:grpChg chg="del">
          <ac:chgData name="Yanathamon Sookhjinda" userId="3ef5cf54-c929-48bd-ae1f-fe01300dfa98" providerId="ADAL" clId="{3A6EE3ED-F2A2-4F49-ADA2-ED4C287936A5}" dt="2024-07-04T10:05:56.265" v="664" actId="478"/>
          <ac:grpSpMkLst>
            <pc:docMk/>
            <pc:sldMk cId="498101438" sldId="855"/>
            <ac:grpSpMk id="136" creationId="{9D95922E-FA40-4401-9AAE-C786A68638D3}"/>
          </ac:grpSpMkLst>
        </pc:grpChg>
        <pc:cxnChg chg="del">
          <ac:chgData name="Yanathamon Sookhjinda" userId="3ef5cf54-c929-48bd-ae1f-fe01300dfa98" providerId="ADAL" clId="{3A6EE3ED-F2A2-4F49-ADA2-ED4C287936A5}" dt="2024-07-04T10:08:47.466" v="725" actId="478"/>
          <ac:cxnSpMkLst>
            <pc:docMk/>
            <pc:sldMk cId="498101438" sldId="855"/>
            <ac:cxnSpMk id="8" creationId="{4A3F6601-E556-4756-9402-667D68E4920E}"/>
          </ac:cxnSpMkLst>
        </pc:cxnChg>
        <pc:cxnChg chg="mod">
          <ac:chgData name="Yanathamon Sookhjinda" userId="3ef5cf54-c929-48bd-ae1f-fe01300dfa98" providerId="ADAL" clId="{3A6EE3ED-F2A2-4F49-ADA2-ED4C287936A5}" dt="2024-07-04T10:08:53.839" v="727" actId="1076"/>
          <ac:cxnSpMkLst>
            <pc:docMk/>
            <pc:sldMk cId="498101438" sldId="855"/>
            <ac:cxnSpMk id="9" creationId="{E10C27C7-EE22-4249-85F0-195DED9C5EDA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31" creationId="{AD940E10-7C2F-4262-B8E8-842448E86C3E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33" creationId="{2C7BCFBF-A3A7-4233-993C-4B33D28E98AA}"/>
          </ac:cxnSpMkLst>
        </pc:cxnChg>
        <pc:cxnChg chg="del mod">
          <ac:chgData name="Yanathamon Sookhjinda" userId="3ef5cf54-c929-48bd-ae1f-fe01300dfa98" providerId="ADAL" clId="{3A6EE3ED-F2A2-4F49-ADA2-ED4C287936A5}" dt="2024-07-04T10:06:19.800" v="678" actId="478"/>
          <ac:cxnSpMkLst>
            <pc:docMk/>
            <pc:sldMk cId="498101438" sldId="855"/>
            <ac:cxnSpMk id="45" creationId="{3008239B-7234-4EC3-AC95-3EC2C0FA8DBC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49" creationId="{A8DFDFFC-CFE2-4071-BE76-C0E3BA13A149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54" creationId="{BA024038-2653-44B1-A9B1-FC291F3711E9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57" creationId="{E3143C28-3899-49C5-AC36-8BA91EF4625C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88" creationId="{96EF767C-F6B9-4A8D-BCB2-A66F1052F948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94" creationId="{3F1DAFFC-BDF1-42B5-B3BE-91BD89D6FC20}"/>
          </ac:cxnSpMkLst>
        </pc:cxnChg>
        <pc:cxnChg chg="del">
          <ac:chgData name="Yanathamon Sookhjinda" userId="3ef5cf54-c929-48bd-ae1f-fe01300dfa98" providerId="ADAL" clId="{3A6EE3ED-F2A2-4F49-ADA2-ED4C287936A5}" dt="2024-07-04T10:06:10.684" v="670" actId="478"/>
          <ac:cxnSpMkLst>
            <pc:docMk/>
            <pc:sldMk cId="498101438" sldId="855"/>
            <ac:cxnSpMk id="101" creationId="{21F70C46-034E-4A46-B783-8B08CA759AF5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144" creationId="{4F6EE170-89F1-4436-BC60-DF4941EDE42E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147" creationId="{2E542F9E-0F97-4AD4-951A-97064C832894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160" creationId="{D233B705-8FE7-4658-B277-37CCBF9B4C14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163" creationId="{9C7455CE-4794-4FE0-9DE8-ED0325F8D6D8}"/>
          </ac:cxnSpMkLst>
        </pc:cxnChg>
        <pc:cxnChg chg="del mod">
          <ac:chgData name="Yanathamon Sookhjinda" userId="3ef5cf54-c929-48bd-ae1f-fe01300dfa98" providerId="ADAL" clId="{3A6EE3ED-F2A2-4F49-ADA2-ED4C287936A5}" dt="2024-07-04T10:06:19.125" v="677" actId="478"/>
          <ac:cxnSpMkLst>
            <pc:docMk/>
            <pc:sldMk cId="498101438" sldId="855"/>
            <ac:cxnSpMk id="166" creationId="{AAB99940-4FA4-49DA-9C52-AF6B4467E950}"/>
          </ac:cxnSpMkLst>
        </pc:cxnChg>
        <pc:cxnChg chg="del mod">
          <ac:chgData name="Yanathamon Sookhjinda" userId="3ef5cf54-c929-48bd-ae1f-fe01300dfa98" providerId="ADAL" clId="{3A6EE3ED-F2A2-4F49-ADA2-ED4C287936A5}" dt="2024-07-04T10:06:28.134" v="682" actId="478"/>
          <ac:cxnSpMkLst>
            <pc:docMk/>
            <pc:sldMk cId="498101438" sldId="855"/>
            <ac:cxnSpMk id="171" creationId="{D18B93F8-5068-4BBE-9E66-D590C3EDB7CF}"/>
          </ac:cxnSpMkLst>
        </pc:cxnChg>
        <pc:cxnChg chg="del mod">
          <ac:chgData name="Yanathamon Sookhjinda" userId="3ef5cf54-c929-48bd-ae1f-fe01300dfa98" providerId="ADAL" clId="{3A6EE3ED-F2A2-4F49-ADA2-ED4C287936A5}" dt="2024-07-04T10:06:28.134" v="682" actId="478"/>
          <ac:cxnSpMkLst>
            <pc:docMk/>
            <pc:sldMk cId="498101438" sldId="855"/>
            <ac:cxnSpMk id="174" creationId="{5B82DFCB-3BA2-4764-B7B6-682EB6809AC7}"/>
          </ac:cxnSpMkLst>
        </pc:cxnChg>
        <pc:cxnChg chg="del mod">
          <ac:chgData name="Yanathamon Sookhjinda" userId="3ef5cf54-c929-48bd-ae1f-fe01300dfa98" providerId="ADAL" clId="{3A6EE3ED-F2A2-4F49-ADA2-ED4C287936A5}" dt="2024-07-04T10:06:28.134" v="682" actId="478"/>
          <ac:cxnSpMkLst>
            <pc:docMk/>
            <pc:sldMk cId="498101438" sldId="855"/>
            <ac:cxnSpMk id="180" creationId="{C2141E9A-33C6-4051-A5EE-49A37D78C25B}"/>
          </ac:cxnSpMkLst>
        </pc:cxnChg>
        <pc:cxnChg chg="del mod">
          <ac:chgData name="Yanathamon Sookhjinda" userId="3ef5cf54-c929-48bd-ae1f-fe01300dfa98" providerId="ADAL" clId="{3A6EE3ED-F2A2-4F49-ADA2-ED4C287936A5}" dt="2024-07-04T10:06:09.815" v="669" actId="478"/>
          <ac:cxnSpMkLst>
            <pc:docMk/>
            <pc:sldMk cId="498101438" sldId="855"/>
            <ac:cxnSpMk id="185" creationId="{4CA49B2C-A52C-4164-A854-BCD6486F54FF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200" creationId="{6366907D-F8CC-459E-87F1-F2E2B5C2636A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204" creationId="{0F75BA65-E91B-4DEE-9D4B-6D60358BB951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209" creationId="{A3AEAA1E-111B-43F4-B864-CEF90E1B1096}"/>
          </ac:cxnSpMkLst>
        </pc:cxnChg>
        <pc:cxnChg chg="del mod">
          <ac:chgData name="Yanathamon Sookhjinda" userId="3ef5cf54-c929-48bd-ae1f-fe01300dfa98" providerId="ADAL" clId="{3A6EE3ED-F2A2-4F49-ADA2-ED4C287936A5}" dt="2024-07-04T10:05:56.265" v="664" actId="478"/>
          <ac:cxnSpMkLst>
            <pc:docMk/>
            <pc:sldMk cId="498101438" sldId="855"/>
            <ac:cxnSpMk id="213" creationId="{8D4BC6B2-4EA6-431A-9866-C444E49CB92A}"/>
          </ac:cxnSpMkLst>
        </pc:cxnChg>
        <pc:cxnChg chg="del">
          <ac:chgData name="Yanathamon Sookhjinda" userId="3ef5cf54-c929-48bd-ae1f-fe01300dfa98" providerId="ADAL" clId="{3A6EE3ED-F2A2-4F49-ADA2-ED4C287936A5}" dt="2024-07-04T10:08:37.400" v="719" actId="478"/>
          <ac:cxnSpMkLst>
            <pc:docMk/>
            <pc:sldMk cId="498101438" sldId="855"/>
            <ac:cxnSpMk id="224" creationId="{9206DA29-51AE-4C67-9FA9-308D7DCE5ADB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241" creationId="{A6382F3D-CE5D-47F0-907C-A6688606EFE1}"/>
          </ac:cxnSpMkLst>
        </pc:cxnChg>
        <pc:cxnChg chg="del mod">
          <ac:chgData name="Yanathamon Sookhjinda" userId="3ef5cf54-c929-48bd-ae1f-fe01300dfa98" providerId="ADAL" clId="{3A6EE3ED-F2A2-4F49-ADA2-ED4C287936A5}" dt="2024-07-04T10:06:22.054" v="679" actId="478"/>
          <ac:cxnSpMkLst>
            <pc:docMk/>
            <pc:sldMk cId="498101438" sldId="855"/>
            <ac:cxnSpMk id="245" creationId="{69E1CC40-40DA-408B-BF8F-6974236B8745}"/>
          </ac:cxnSpMkLst>
        </pc:cxnChg>
        <pc:cxnChg chg="del mod">
          <ac:chgData name="Yanathamon Sookhjinda" userId="3ef5cf54-c929-48bd-ae1f-fe01300dfa98" providerId="ADAL" clId="{3A6EE3ED-F2A2-4F49-ADA2-ED4C287936A5}" dt="2024-07-04T10:06:25.147" v="681" actId="478"/>
          <ac:cxnSpMkLst>
            <pc:docMk/>
            <pc:sldMk cId="498101438" sldId="855"/>
            <ac:cxnSpMk id="249" creationId="{234BAAAA-79B0-4201-A9C8-3DFA36445D99}"/>
          </ac:cxnSpMkLst>
        </pc:cxnChg>
        <pc:cxnChg chg="del mod">
          <ac:chgData name="Yanathamon Sookhjinda" userId="3ef5cf54-c929-48bd-ae1f-fe01300dfa98" providerId="ADAL" clId="{3A6EE3ED-F2A2-4F49-ADA2-ED4C287936A5}" dt="2024-07-04T10:06:29.124" v="683" actId="478"/>
          <ac:cxnSpMkLst>
            <pc:docMk/>
            <pc:sldMk cId="498101438" sldId="855"/>
            <ac:cxnSpMk id="267" creationId="{45D8F7FA-C17A-401B-B51B-57B25E4C33C4}"/>
          </ac:cxnSpMkLst>
        </pc:cxnChg>
      </pc:sldChg>
      <pc:sldChg chg="addSp delSp modSp new mod ord">
        <pc:chgData name="Yanathamon Sookhjinda" userId="3ef5cf54-c929-48bd-ae1f-fe01300dfa98" providerId="ADAL" clId="{3A6EE3ED-F2A2-4F49-ADA2-ED4C287936A5}" dt="2024-07-04T10:37:52.925" v="1320"/>
        <pc:sldMkLst>
          <pc:docMk/>
          <pc:sldMk cId="3497452659" sldId="856"/>
        </pc:sldMkLst>
        <pc:spChg chg="del mod">
          <ac:chgData name="Yanathamon Sookhjinda" userId="3ef5cf54-c929-48bd-ae1f-fe01300dfa98" providerId="ADAL" clId="{3A6EE3ED-F2A2-4F49-ADA2-ED4C287936A5}" dt="2024-07-04T10:33:36.335" v="1279" actId="478"/>
          <ac:spMkLst>
            <pc:docMk/>
            <pc:sldMk cId="3497452659" sldId="856"/>
            <ac:spMk id="2" creationId="{8E4BEDBE-9C41-4155-9065-8FE4843BB507}"/>
          </ac:spMkLst>
        </pc:spChg>
        <pc:spChg chg="del mod">
          <ac:chgData name="Yanathamon Sookhjinda" userId="3ef5cf54-c929-48bd-ae1f-fe01300dfa98" providerId="ADAL" clId="{3A6EE3ED-F2A2-4F49-ADA2-ED4C287936A5}" dt="2024-07-04T10:33:34.545" v="1278" actId="478"/>
          <ac:spMkLst>
            <pc:docMk/>
            <pc:sldMk cId="3497452659" sldId="856"/>
            <ac:spMk id="3" creationId="{4BF5D67B-3E03-4F38-B69A-66F95A024EE7}"/>
          </ac:spMkLst>
        </pc:spChg>
        <pc:picChg chg="add mod">
          <ac:chgData name="Yanathamon Sookhjinda" userId="3ef5cf54-c929-48bd-ae1f-fe01300dfa98" providerId="ADAL" clId="{3A6EE3ED-F2A2-4F49-ADA2-ED4C287936A5}" dt="2024-07-04T10:33:45.202" v="1282" actId="14100"/>
          <ac:picMkLst>
            <pc:docMk/>
            <pc:sldMk cId="3497452659" sldId="856"/>
            <ac:picMk id="5" creationId="{4248797B-20B3-4FB4-9F74-704850CBB932}"/>
          </ac:picMkLst>
        </pc:picChg>
      </pc:sldChg>
      <pc:sldChg chg="addSp delSp modSp new mod ord">
        <pc:chgData name="Yanathamon Sookhjinda" userId="3ef5cf54-c929-48bd-ae1f-fe01300dfa98" providerId="ADAL" clId="{3A6EE3ED-F2A2-4F49-ADA2-ED4C287936A5}" dt="2024-07-05T02:20:41.897" v="1433" actId="14100"/>
        <pc:sldMkLst>
          <pc:docMk/>
          <pc:sldMk cId="1017414044" sldId="857"/>
        </pc:sldMkLst>
        <pc:spChg chg="mod">
          <ac:chgData name="Yanathamon Sookhjinda" userId="3ef5cf54-c929-48bd-ae1f-fe01300dfa98" providerId="ADAL" clId="{3A6EE3ED-F2A2-4F49-ADA2-ED4C287936A5}" dt="2024-07-04T10:47:23.329" v="1357" actId="20577"/>
          <ac:spMkLst>
            <pc:docMk/>
            <pc:sldMk cId="1017414044" sldId="857"/>
            <ac:spMk id="2" creationId="{12A05731-1184-4CA0-A260-4498251C325D}"/>
          </ac:spMkLst>
        </pc:spChg>
        <pc:spChg chg="del">
          <ac:chgData name="Yanathamon Sookhjinda" userId="3ef5cf54-c929-48bd-ae1f-fe01300dfa98" providerId="ADAL" clId="{3A6EE3ED-F2A2-4F49-ADA2-ED4C287936A5}" dt="2024-07-04T10:43:29.376" v="1326"/>
          <ac:spMkLst>
            <pc:docMk/>
            <pc:sldMk cId="1017414044" sldId="857"/>
            <ac:spMk id="3" creationId="{0C9CE600-0F85-48EC-8450-35133A1641B7}"/>
          </ac:spMkLst>
        </pc:spChg>
        <pc:spChg chg="add del mod">
          <ac:chgData name="Yanathamon Sookhjinda" userId="3ef5cf54-c929-48bd-ae1f-fe01300dfa98" providerId="ADAL" clId="{3A6EE3ED-F2A2-4F49-ADA2-ED4C287936A5}" dt="2024-07-05T02:19:49.849" v="1420" actId="478"/>
          <ac:spMkLst>
            <pc:docMk/>
            <pc:sldMk cId="1017414044" sldId="857"/>
            <ac:spMk id="8" creationId="{4DB1220F-3BCA-4B98-A263-CDE8A9478C43}"/>
          </ac:spMkLst>
        </pc:spChg>
        <pc:spChg chg="add mod">
          <ac:chgData name="Yanathamon Sookhjinda" userId="3ef5cf54-c929-48bd-ae1f-fe01300dfa98" providerId="ADAL" clId="{3A6EE3ED-F2A2-4F49-ADA2-ED4C287936A5}" dt="2024-07-05T02:20:03.077" v="1424" actId="14100"/>
          <ac:spMkLst>
            <pc:docMk/>
            <pc:sldMk cId="1017414044" sldId="857"/>
            <ac:spMk id="9" creationId="{7C92D745-5448-4633-8B13-5E2E76243959}"/>
          </ac:spMkLst>
        </pc:spChg>
        <pc:spChg chg="add mod">
          <ac:chgData name="Yanathamon Sookhjinda" userId="3ef5cf54-c929-48bd-ae1f-fe01300dfa98" providerId="ADAL" clId="{3A6EE3ED-F2A2-4F49-ADA2-ED4C287936A5}" dt="2024-07-05T02:20:41.897" v="1433" actId="14100"/>
          <ac:spMkLst>
            <pc:docMk/>
            <pc:sldMk cId="1017414044" sldId="857"/>
            <ac:spMk id="10" creationId="{95B125D4-2EB6-4075-AD92-1A6627A11AC2}"/>
          </ac:spMkLst>
        </pc:spChg>
        <pc:picChg chg="add mod">
          <ac:chgData name="Yanathamon Sookhjinda" userId="3ef5cf54-c929-48bd-ae1f-fe01300dfa98" providerId="ADAL" clId="{3A6EE3ED-F2A2-4F49-ADA2-ED4C287936A5}" dt="2024-07-05T02:14:34.940" v="1375" actId="1076"/>
          <ac:picMkLst>
            <pc:docMk/>
            <pc:sldMk cId="1017414044" sldId="857"/>
            <ac:picMk id="4" creationId="{1AF4A27D-C00E-43CF-A3CC-1F81D7F6A042}"/>
          </ac:picMkLst>
        </pc:picChg>
        <pc:picChg chg="add mod">
          <ac:chgData name="Yanathamon Sookhjinda" userId="3ef5cf54-c929-48bd-ae1f-fe01300dfa98" providerId="ADAL" clId="{3A6EE3ED-F2A2-4F49-ADA2-ED4C287936A5}" dt="2024-07-05T02:15:36.397" v="1393" actId="1076"/>
          <ac:picMkLst>
            <pc:docMk/>
            <pc:sldMk cId="1017414044" sldId="857"/>
            <ac:picMk id="5" creationId="{BD6B76FB-90C6-4A51-B522-1093BE51B2E2}"/>
          </ac:picMkLst>
        </pc:picChg>
        <pc:picChg chg="add mod">
          <ac:chgData name="Yanathamon Sookhjinda" userId="3ef5cf54-c929-48bd-ae1f-fe01300dfa98" providerId="ADAL" clId="{3A6EE3ED-F2A2-4F49-ADA2-ED4C287936A5}" dt="2024-07-05T02:15:24.576" v="1392" actId="1076"/>
          <ac:picMkLst>
            <pc:docMk/>
            <pc:sldMk cId="1017414044" sldId="857"/>
            <ac:picMk id="6" creationId="{78EECC77-E3A0-4E05-BEFC-8DE3836CB9C2}"/>
          </ac:picMkLst>
        </pc:picChg>
        <pc:picChg chg="add mod">
          <ac:chgData name="Yanathamon Sookhjinda" userId="3ef5cf54-c929-48bd-ae1f-fe01300dfa98" providerId="ADAL" clId="{3A6EE3ED-F2A2-4F49-ADA2-ED4C287936A5}" dt="2024-07-05T02:15:11.181" v="1387" actId="1076"/>
          <ac:picMkLst>
            <pc:docMk/>
            <pc:sldMk cId="1017414044" sldId="857"/>
            <ac:picMk id="7" creationId="{AC69BB53-62C3-48AF-B4BF-134AC8BB626D}"/>
          </ac:picMkLst>
        </pc:picChg>
      </pc:sldChg>
      <pc:sldChg chg="addSp delSp modSp new mod">
        <pc:chgData name="Yanathamon Sookhjinda" userId="3ef5cf54-c929-48bd-ae1f-fe01300dfa98" providerId="ADAL" clId="{3A6EE3ED-F2A2-4F49-ADA2-ED4C287936A5}" dt="2024-07-08T07:08:56.461" v="1664" actId="478"/>
        <pc:sldMkLst>
          <pc:docMk/>
          <pc:sldMk cId="907101268" sldId="858"/>
        </pc:sldMkLst>
        <pc:spChg chg="del">
          <ac:chgData name="Yanathamon Sookhjinda" userId="3ef5cf54-c929-48bd-ae1f-fe01300dfa98" providerId="ADAL" clId="{3A6EE3ED-F2A2-4F49-ADA2-ED4C287936A5}" dt="2024-07-08T07:08:29.481" v="1659"/>
          <ac:spMkLst>
            <pc:docMk/>
            <pc:sldMk cId="907101268" sldId="858"/>
            <ac:spMk id="3" creationId="{E7344741-8281-4B0A-AB55-495A4D7A2250}"/>
          </ac:spMkLst>
        </pc:spChg>
        <pc:spChg chg="add del mod">
          <ac:chgData name="Yanathamon Sookhjinda" userId="3ef5cf54-c929-48bd-ae1f-fe01300dfa98" providerId="ADAL" clId="{3A6EE3ED-F2A2-4F49-ADA2-ED4C287936A5}" dt="2024-07-08T07:08:56.461" v="1664" actId="478"/>
          <ac:spMkLst>
            <pc:docMk/>
            <pc:sldMk cId="907101268" sldId="858"/>
            <ac:spMk id="4" creationId="{4F12D65B-74E6-480B-BC92-8E83677F7C2D}"/>
          </ac:spMkLst>
        </pc:spChg>
      </pc:sldChg>
    </pc:docChg>
  </pc:docChgLst>
  <pc:docChgLst>
    <pc:chgData name="Yanathamon Sookhjinda" userId="3ef5cf54-c929-48bd-ae1f-fe01300dfa98" providerId="ADAL" clId="{1F271FED-4349-40E5-8E13-F856EAB481A0}"/>
    <pc:docChg chg="undo custSel addSld delSld modSld sldOrd">
      <pc:chgData name="Yanathamon Sookhjinda" userId="3ef5cf54-c929-48bd-ae1f-fe01300dfa98" providerId="ADAL" clId="{1F271FED-4349-40E5-8E13-F856EAB481A0}" dt="2024-11-18T06:56:59.231" v="1700" actId="20577"/>
      <pc:docMkLst>
        <pc:docMk/>
      </pc:docMkLst>
      <pc:sldChg chg="modSp mod">
        <pc:chgData name="Yanathamon Sookhjinda" userId="3ef5cf54-c929-48bd-ae1f-fe01300dfa98" providerId="ADAL" clId="{1F271FED-4349-40E5-8E13-F856EAB481A0}" dt="2024-11-18T06:56:03.568" v="1696" actId="14100"/>
        <pc:sldMkLst>
          <pc:docMk/>
          <pc:sldMk cId="974431434" sldId="256"/>
        </pc:sldMkLst>
        <pc:spChg chg="mod">
          <ac:chgData name="Yanathamon Sookhjinda" userId="3ef5cf54-c929-48bd-ae1f-fe01300dfa98" providerId="ADAL" clId="{1F271FED-4349-40E5-8E13-F856EAB481A0}" dt="2024-11-18T06:56:03.568" v="1696" actId="14100"/>
          <ac:spMkLst>
            <pc:docMk/>
            <pc:sldMk cId="974431434" sldId="256"/>
            <ac:spMk id="3" creationId="{C024F1CF-8D14-4938-BC53-0B807D9D8901}"/>
          </ac:spMkLst>
        </pc:spChg>
        <pc:spChg chg="mod">
          <ac:chgData name="Yanathamon Sookhjinda" userId="3ef5cf54-c929-48bd-ae1f-fe01300dfa98" providerId="ADAL" clId="{1F271FED-4349-40E5-8E13-F856EAB481A0}" dt="2024-11-18T06:55:53.574" v="1684" actId="20577"/>
          <ac:spMkLst>
            <pc:docMk/>
            <pc:sldMk cId="974431434" sldId="256"/>
            <ac:spMk id="5" creationId="{2F8DF221-5183-0844-88BB-B6AA644EC978}"/>
          </ac:spMkLst>
        </pc:spChg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3906765741" sldId="257"/>
        </pc:sldMkLst>
      </pc:sldChg>
      <pc:sldChg chg="del">
        <pc:chgData name="Yanathamon Sookhjinda" userId="3ef5cf54-c929-48bd-ae1f-fe01300dfa98" providerId="ADAL" clId="{1F271FED-4349-40E5-8E13-F856EAB481A0}" dt="2024-11-13T03:25:42.270" v="1410" actId="2696"/>
        <pc:sldMkLst>
          <pc:docMk/>
          <pc:sldMk cId="2680887272" sldId="258"/>
        </pc:sldMkLst>
      </pc:sldChg>
      <pc:sldChg chg="del">
        <pc:chgData name="Yanathamon Sookhjinda" userId="3ef5cf54-c929-48bd-ae1f-fe01300dfa98" providerId="ADAL" clId="{1F271FED-4349-40E5-8E13-F856EAB481A0}" dt="2024-11-12T10:20:47.826" v="2" actId="2696"/>
        <pc:sldMkLst>
          <pc:docMk/>
          <pc:sldMk cId="2090189702" sldId="266"/>
        </pc:sldMkLst>
      </pc:sldChg>
      <pc:sldChg chg="add del ord">
        <pc:chgData name="Yanathamon Sookhjinda" userId="3ef5cf54-c929-48bd-ae1f-fe01300dfa98" providerId="ADAL" clId="{1F271FED-4349-40E5-8E13-F856EAB481A0}" dt="2024-11-12T11:38:10.720" v="1087" actId="2696"/>
        <pc:sldMkLst>
          <pc:docMk/>
          <pc:sldMk cId="101499502" sldId="272"/>
        </pc:sldMkLst>
      </pc:sldChg>
      <pc:sldChg chg="del">
        <pc:chgData name="Yanathamon Sookhjinda" userId="3ef5cf54-c929-48bd-ae1f-fe01300dfa98" providerId="ADAL" clId="{1F271FED-4349-40E5-8E13-F856EAB481A0}" dt="2024-11-12T10:20:55.574" v="3" actId="2696"/>
        <pc:sldMkLst>
          <pc:docMk/>
          <pc:sldMk cId="306453518" sldId="825"/>
        </pc:sldMkLst>
      </pc:sldChg>
      <pc:sldChg chg="del">
        <pc:chgData name="Yanathamon Sookhjinda" userId="3ef5cf54-c929-48bd-ae1f-fe01300dfa98" providerId="ADAL" clId="{1F271FED-4349-40E5-8E13-F856EAB481A0}" dt="2024-11-12T10:20:36.584" v="0" actId="2696"/>
        <pc:sldMkLst>
          <pc:docMk/>
          <pc:sldMk cId="2723882580" sldId="830"/>
        </pc:sldMkLst>
      </pc:sldChg>
      <pc:sldChg chg="del">
        <pc:chgData name="Yanathamon Sookhjinda" userId="3ef5cf54-c929-48bd-ae1f-fe01300dfa98" providerId="ADAL" clId="{1F271FED-4349-40E5-8E13-F856EAB481A0}" dt="2024-11-12T10:20:55.574" v="3" actId="2696"/>
        <pc:sldMkLst>
          <pc:docMk/>
          <pc:sldMk cId="3320218658" sldId="831"/>
        </pc:sldMkLst>
      </pc:sldChg>
      <pc:sldChg chg="del">
        <pc:chgData name="Yanathamon Sookhjinda" userId="3ef5cf54-c929-48bd-ae1f-fe01300dfa98" providerId="ADAL" clId="{1F271FED-4349-40E5-8E13-F856EAB481A0}" dt="2024-11-13T03:25:44.816" v="1411" actId="2696"/>
        <pc:sldMkLst>
          <pc:docMk/>
          <pc:sldMk cId="336628962" sldId="832"/>
        </pc:sldMkLst>
      </pc:sldChg>
      <pc:sldChg chg="del">
        <pc:chgData name="Yanathamon Sookhjinda" userId="3ef5cf54-c929-48bd-ae1f-fe01300dfa98" providerId="ADAL" clId="{1F271FED-4349-40E5-8E13-F856EAB481A0}" dt="2024-11-12T10:21:04.664" v="5" actId="2696"/>
        <pc:sldMkLst>
          <pc:docMk/>
          <pc:sldMk cId="4279040309" sldId="834"/>
        </pc:sldMkLst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94212268" sldId="835"/>
        </pc:sldMkLst>
      </pc:sldChg>
      <pc:sldChg chg="del">
        <pc:chgData name="Yanathamon Sookhjinda" userId="3ef5cf54-c929-48bd-ae1f-fe01300dfa98" providerId="ADAL" clId="{1F271FED-4349-40E5-8E13-F856EAB481A0}" dt="2024-11-12T10:20:55.574" v="3" actId="2696"/>
        <pc:sldMkLst>
          <pc:docMk/>
          <pc:sldMk cId="3890634313" sldId="836"/>
        </pc:sldMkLst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3058629121" sldId="838"/>
        </pc:sldMkLst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553692197" sldId="839"/>
        </pc:sldMkLst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324162552" sldId="840"/>
        </pc:sldMkLst>
      </pc:sldChg>
      <pc:sldChg chg="addSp delSp modSp mod">
        <pc:chgData name="Yanathamon Sookhjinda" userId="3ef5cf54-c929-48bd-ae1f-fe01300dfa98" providerId="ADAL" clId="{1F271FED-4349-40E5-8E13-F856EAB481A0}" dt="2024-11-12T10:33:33.856" v="256" actId="20577"/>
        <pc:sldMkLst>
          <pc:docMk/>
          <pc:sldMk cId="2579307760" sldId="841"/>
        </pc:sldMkLst>
        <pc:spChg chg="mod">
          <ac:chgData name="Yanathamon Sookhjinda" userId="3ef5cf54-c929-48bd-ae1f-fe01300dfa98" providerId="ADAL" clId="{1F271FED-4349-40E5-8E13-F856EAB481A0}" dt="2024-11-12T10:33:33.856" v="256" actId="20577"/>
          <ac:spMkLst>
            <pc:docMk/>
            <pc:sldMk cId="2579307760" sldId="841"/>
            <ac:spMk id="2" creationId="{E027AF41-4507-422E-BCF6-55304E5579B4}"/>
          </ac:spMkLst>
        </pc:spChg>
        <pc:spChg chg="del">
          <ac:chgData name="Yanathamon Sookhjinda" userId="3ef5cf54-c929-48bd-ae1f-fe01300dfa98" providerId="ADAL" clId="{1F271FED-4349-40E5-8E13-F856EAB481A0}" dt="2024-11-12T10:32:49.841" v="203" actId="22"/>
          <ac:spMkLst>
            <pc:docMk/>
            <pc:sldMk cId="2579307760" sldId="841"/>
            <ac:spMk id="3" creationId="{0F261428-67E4-48B3-9FE0-229FA9BAA8BF}"/>
          </ac:spMkLst>
        </pc:spChg>
        <pc:spChg chg="add mod">
          <ac:chgData name="Yanathamon Sookhjinda" userId="3ef5cf54-c929-48bd-ae1f-fe01300dfa98" providerId="ADAL" clId="{1F271FED-4349-40E5-8E13-F856EAB481A0}" dt="2024-11-12T10:33:10.995" v="209" actId="1076"/>
          <ac:spMkLst>
            <pc:docMk/>
            <pc:sldMk cId="2579307760" sldId="841"/>
            <ac:spMk id="6" creationId="{0E3B1DF4-AA7F-466D-AAD6-D1EE343AAF12}"/>
          </ac:spMkLst>
        </pc:spChg>
        <pc:picChg chg="add mod ord">
          <ac:chgData name="Yanathamon Sookhjinda" userId="3ef5cf54-c929-48bd-ae1f-fe01300dfa98" providerId="ADAL" clId="{1F271FED-4349-40E5-8E13-F856EAB481A0}" dt="2024-11-12T10:32:51.789" v="204" actId="1076"/>
          <ac:picMkLst>
            <pc:docMk/>
            <pc:sldMk cId="2579307760" sldId="841"/>
            <ac:picMk id="5" creationId="{ECFFB4B9-B24E-4693-8F3D-A9F78EE34239}"/>
          </ac:picMkLst>
        </pc:picChg>
      </pc:sldChg>
      <pc:sldChg chg="del">
        <pc:chgData name="Yanathamon Sookhjinda" userId="3ef5cf54-c929-48bd-ae1f-fe01300dfa98" providerId="ADAL" clId="{1F271FED-4349-40E5-8E13-F856EAB481A0}" dt="2024-11-12T10:21:11.001" v="6" actId="2696"/>
        <pc:sldMkLst>
          <pc:docMk/>
          <pc:sldMk cId="415487788" sldId="842"/>
        </pc:sldMkLst>
      </pc:sldChg>
      <pc:sldChg chg="del">
        <pc:chgData name="Yanathamon Sookhjinda" userId="3ef5cf54-c929-48bd-ae1f-fe01300dfa98" providerId="ADAL" clId="{1F271FED-4349-40E5-8E13-F856EAB481A0}" dt="2024-11-12T10:21:00.992" v="4" actId="2696"/>
        <pc:sldMkLst>
          <pc:docMk/>
          <pc:sldMk cId="3373187230" sldId="843"/>
        </pc:sldMkLst>
      </pc:sldChg>
      <pc:sldChg chg="del">
        <pc:chgData name="Yanathamon Sookhjinda" userId="3ef5cf54-c929-48bd-ae1f-fe01300dfa98" providerId="ADAL" clId="{1F271FED-4349-40E5-8E13-F856EAB481A0}" dt="2024-11-12T10:21:04.664" v="5" actId="2696"/>
        <pc:sldMkLst>
          <pc:docMk/>
          <pc:sldMk cId="2759779926" sldId="844"/>
        </pc:sldMkLst>
      </pc:sldChg>
      <pc:sldChg chg="del">
        <pc:chgData name="Yanathamon Sookhjinda" userId="3ef5cf54-c929-48bd-ae1f-fe01300dfa98" providerId="ADAL" clId="{1F271FED-4349-40E5-8E13-F856EAB481A0}" dt="2024-11-12T10:21:00.992" v="4" actId="2696"/>
        <pc:sldMkLst>
          <pc:docMk/>
          <pc:sldMk cId="1910680916" sldId="845"/>
        </pc:sldMkLst>
      </pc:sldChg>
      <pc:sldChg chg="del">
        <pc:chgData name="Yanathamon Sookhjinda" userId="3ef5cf54-c929-48bd-ae1f-fe01300dfa98" providerId="ADAL" clId="{1F271FED-4349-40E5-8E13-F856EAB481A0}" dt="2024-11-12T10:20:55.574" v="3" actId="2696"/>
        <pc:sldMkLst>
          <pc:docMk/>
          <pc:sldMk cId="3373716369" sldId="846"/>
        </pc:sldMkLst>
      </pc:sldChg>
      <pc:sldChg chg="del">
        <pc:chgData name="Yanathamon Sookhjinda" userId="3ef5cf54-c929-48bd-ae1f-fe01300dfa98" providerId="ADAL" clId="{1F271FED-4349-40E5-8E13-F856EAB481A0}" dt="2024-11-12T10:20:36.584" v="0" actId="2696"/>
        <pc:sldMkLst>
          <pc:docMk/>
          <pc:sldMk cId="2433842343" sldId="847"/>
        </pc:sldMkLst>
      </pc:sldChg>
      <pc:sldChg chg="del">
        <pc:chgData name="Yanathamon Sookhjinda" userId="3ef5cf54-c929-48bd-ae1f-fe01300dfa98" providerId="ADAL" clId="{1F271FED-4349-40E5-8E13-F856EAB481A0}" dt="2024-11-12T10:21:00.992" v="4" actId="2696"/>
        <pc:sldMkLst>
          <pc:docMk/>
          <pc:sldMk cId="3115309317" sldId="848"/>
        </pc:sldMkLst>
      </pc:sldChg>
      <pc:sldChg chg="del">
        <pc:chgData name="Yanathamon Sookhjinda" userId="3ef5cf54-c929-48bd-ae1f-fe01300dfa98" providerId="ADAL" clId="{1F271FED-4349-40E5-8E13-F856EAB481A0}" dt="2024-11-12T10:20:47.826" v="2" actId="2696"/>
        <pc:sldMkLst>
          <pc:docMk/>
          <pc:sldMk cId="3353108147" sldId="849"/>
        </pc:sldMkLst>
      </pc:sldChg>
      <pc:sldChg chg="del">
        <pc:chgData name="Yanathamon Sookhjinda" userId="3ef5cf54-c929-48bd-ae1f-fe01300dfa98" providerId="ADAL" clId="{1F271FED-4349-40E5-8E13-F856EAB481A0}" dt="2024-11-12T10:20:55.574" v="3" actId="2696"/>
        <pc:sldMkLst>
          <pc:docMk/>
          <pc:sldMk cId="838698606" sldId="850"/>
        </pc:sldMkLst>
      </pc:sldChg>
      <pc:sldChg chg="del">
        <pc:chgData name="Yanathamon Sookhjinda" userId="3ef5cf54-c929-48bd-ae1f-fe01300dfa98" providerId="ADAL" clId="{1F271FED-4349-40E5-8E13-F856EAB481A0}" dt="2024-11-12T10:20:47.826" v="2" actId="2696"/>
        <pc:sldMkLst>
          <pc:docMk/>
          <pc:sldMk cId="478248136" sldId="851"/>
        </pc:sldMkLst>
      </pc:sldChg>
      <pc:sldChg chg="del">
        <pc:chgData name="Yanathamon Sookhjinda" userId="3ef5cf54-c929-48bd-ae1f-fe01300dfa98" providerId="ADAL" clId="{1F271FED-4349-40E5-8E13-F856EAB481A0}" dt="2024-11-12T10:20:47.826" v="2" actId="2696"/>
        <pc:sldMkLst>
          <pc:docMk/>
          <pc:sldMk cId="3321668771" sldId="853"/>
        </pc:sldMkLst>
      </pc:sldChg>
      <pc:sldChg chg="addSp delSp modSp mod ord">
        <pc:chgData name="Yanathamon Sookhjinda" userId="3ef5cf54-c929-48bd-ae1f-fe01300dfa98" providerId="ADAL" clId="{1F271FED-4349-40E5-8E13-F856EAB481A0}" dt="2024-11-12T11:38:41.114" v="1126" actId="20577"/>
        <pc:sldMkLst>
          <pc:docMk/>
          <pc:sldMk cId="723416972" sldId="854"/>
        </pc:sldMkLst>
        <pc:spChg chg="del">
          <ac:chgData name="Yanathamon Sookhjinda" userId="3ef5cf54-c929-48bd-ae1f-fe01300dfa98" providerId="ADAL" clId="{1F271FED-4349-40E5-8E13-F856EAB481A0}" dt="2024-11-12T10:21:40.105" v="8" actId="478"/>
          <ac:spMkLst>
            <pc:docMk/>
            <pc:sldMk cId="723416972" sldId="854"/>
            <ac:spMk id="2" creationId="{E2596AB8-BC04-4543-8086-9E500E4BE6EB}"/>
          </ac:spMkLst>
        </pc:spChg>
        <pc:spChg chg="del">
          <ac:chgData name="Yanathamon Sookhjinda" userId="3ef5cf54-c929-48bd-ae1f-fe01300dfa98" providerId="ADAL" clId="{1F271FED-4349-40E5-8E13-F856EAB481A0}" dt="2024-11-12T10:21:37.346" v="7" actId="22"/>
          <ac:spMkLst>
            <pc:docMk/>
            <pc:sldMk cId="723416972" sldId="854"/>
            <ac:spMk id="3" creationId="{8B89E508-34AC-44BC-B7F5-67B22A6E280A}"/>
          </ac:spMkLst>
        </pc:spChg>
        <pc:spChg chg="add del ord">
          <ac:chgData name="Yanathamon Sookhjinda" userId="3ef5cf54-c929-48bd-ae1f-fe01300dfa98" providerId="ADAL" clId="{1F271FED-4349-40E5-8E13-F856EAB481A0}" dt="2024-11-12T10:24:29.739" v="117" actId="478"/>
          <ac:spMkLst>
            <pc:docMk/>
            <pc:sldMk cId="723416972" sldId="854"/>
            <ac:spMk id="6" creationId="{3EEAABF5-7966-42E5-93AE-E7CD9CA12148}"/>
          </ac:spMkLst>
        </pc:spChg>
        <pc:spChg chg="add del mod">
          <ac:chgData name="Yanathamon Sookhjinda" userId="3ef5cf54-c929-48bd-ae1f-fe01300dfa98" providerId="ADAL" clId="{1F271FED-4349-40E5-8E13-F856EAB481A0}" dt="2024-11-12T10:24:24.366" v="115" actId="478"/>
          <ac:spMkLst>
            <pc:docMk/>
            <pc:sldMk cId="723416972" sldId="854"/>
            <ac:spMk id="7" creationId="{F854999E-096A-4B9B-AF31-EA82CA42E1DF}"/>
          </ac:spMkLst>
        </pc:spChg>
        <pc:spChg chg="add mod">
          <ac:chgData name="Yanathamon Sookhjinda" userId="3ef5cf54-c929-48bd-ae1f-fe01300dfa98" providerId="ADAL" clId="{1F271FED-4349-40E5-8E13-F856EAB481A0}" dt="2024-11-12T11:38:26.446" v="1091" actId="1076"/>
          <ac:spMkLst>
            <pc:docMk/>
            <pc:sldMk cId="723416972" sldId="854"/>
            <ac:spMk id="8" creationId="{18165429-67F9-4D84-8E74-D603B85DA1D6}"/>
          </ac:spMkLst>
        </pc:spChg>
        <pc:spChg chg="add mod">
          <ac:chgData name="Yanathamon Sookhjinda" userId="3ef5cf54-c929-48bd-ae1f-fe01300dfa98" providerId="ADAL" clId="{1F271FED-4349-40E5-8E13-F856EAB481A0}" dt="2024-11-12T11:38:41.114" v="1126" actId="20577"/>
          <ac:spMkLst>
            <pc:docMk/>
            <pc:sldMk cId="723416972" sldId="854"/>
            <ac:spMk id="9" creationId="{AE5ACA50-4091-404C-BE35-372EE54D0486}"/>
          </ac:spMkLst>
        </pc:spChg>
        <pc:picChg chg="add mod ord">
          <ac:chgData name="Yanathamon Sookhjinda" userId="3ef5cf54-c929-48bd-ae1f-fe01300dfa98" providerId="ADAL" clId="{1F271FED-4349-40E5-8E13-F856EAB481A0}" dt="2024-11-12T11:38:21.422" v="1089" actId="1076"/>
          <ac:picMkLst>
            <pc:docMk/>
            <pc:sldMk cId="723416972" sldId="854"/>
            <ac:picMk id="5" creationId="{CECBB5B5-3633-43DC-B8C4-1DE242930136}"/>
          </ac:picMkLst>
        </pc:picChg>
      </pc:sldChg>
      <pc:sldChg chg="del">
        <pc:chgData name="Yanathamon Sookhjinda" userId="3ef5cf54-c929-48bd-ae1f-fe01300dfa98" providerId="ADAL" clId="{1F271FED-4349-40E5-8E13-F856EAB481A0}" dt="2024-11-12T10:20:42.274" v="1" actId="2696"/>
        <pc:sldMkLst>
          <pc:docMk/>
          <pc:sldMk cId="498101438" sldId="855"/>
        </pc:sldMkLst>
      </pc:sldChg>
      <pc:sldChg chg="addSp delSp modSp add mod">
        <pc:chgData name="Yanathamon Sookhjinda" userId="3ef5cf54-c929-48bd-ae1f-fe01300dfa98" providerId="ADAL" clId="{1F271FED-4349-40E5-8E13-F856EAB481A0}" dt="2024-11-12T10:35:23.794" v="285" actId="20577"/>
        <pc:sldMkLst>
          <pc:docMk/>
          <pc:sldMk cId="2044859354" sldId="855"/>
        </pc:sldMkLst>
        <pc:spChg chg="mod">
          <ac:chgData name="Yanathamon Sookhjinda" userId="3ef5cf54-c929-48bd-ae1f-fe01300dfa98" providerId="ADAL" clId="{1F271FED-4349-40E5-8E13-F856EAB481A0}" dt="2024-11-12T10:35:23.794" v="285" actId="20577"/>
          <ac:spMkLst>
            <pc:docMk/>
            <pc:sldMk cId="2044859354" sldId="855"/>
            <ac:spMk id="2" creationId="{E027AF41-4507-422E-BCF6-55304E5579B4}"/>
          </ac:spMkLst>
        </pc:spChg>
        <pc:spChg chg="add del">
          <ac:chgData name="Yanathamon Sookhjinda" userId="3ef5cf54-c929-48bd-ae1f-fe01300dfa98" providerId="ADAL" clId="{1F271FED-4349-40E5-8E13-F856EAB481A0}" dt="2024-11-12T10:34:49.422" v="259" actId="22"/>
          <ac:spMkLst>
            <pc:docMk/>
            <pc:sldMk cId="2044859354" sldId="855"/>
            <ac:spMk id="3" creationId="{0F261428-67E4-48B3-9FE0-229FA9BAA8BF}"/>
          </ac:spMkLst>
        </pc:spChg>
        <pc:spChg chg="add mod">
          <ac:chgData name="Yanathamon Sookhjinda" userId="3ef5cf54-c929-48bd-ae1f-fe01300dfa98" providerId="ADAL" clId="{1F271FED-4349-40E5-8E13-F856EAB481A0}" dt="2024-11-12T10:35:12.235" v="265" actId="1076"/>
          <ac:spMkLst>
            <pc:docMk/>
            <pc:sldMk cId="2044859354" sldId="855"/>
            <ac:spMk id="8" creationId="{CF9939E0-3CE6-404D-A4B2-FB74FEA18F32}"/>
          </ac:spMkLst>
        </pc:spChg>
        <pc:picChg chg="add del mod ord">
          <ac:chgData name="Yanathamon Sookhjinda" userId="3ef5cf54-c929-48bd-ae1f-fe01300dfa98" providerId="ADAL" clId="{1F271FED-4349-40E5-8E13-F856EAB481A0}" dt="2024-11-12T10:34:47.273" v="258" actId="22"/>
          <ac:picMkLst>
            <pc:docMk/>
            <pc:sldMk cId="2044859354" sldId="855"/>
            <ac:picMk id="5" creationId="{21683806-5E8E-4F76-9F80-3BD4FF2B80C0}"/>
          </ac:picMkLst>
        </pc:picChg>
        <pc:picChg chg="add mod ord">
          <ac:chgData name="Yanathamon Sookhjinda" userId="3ef5cf54-c929-48bd-ae1f-fe01300dfa98" providerId="ADAL" clId="{1F271FED-4349-40E5-8E13-F856EAB481A0}" dt="2024-11-12T10:34:52.136" v="260" actId="1076"/>
          <ac:picMkLst>
            <pc:docMk/>
            <pc:sldMk cId="2044859354" sldId="855"/>
            <ac:picMk id="7" creationId="{42FF1DE5-5A6B-4A77-8FAD-DE139D2C0E6A}"/>
          </ac:picMkLst>
        </pc:picChg>
      </pc:sldChg>
      <pc:sldChg chg="addSp delSp modSp new mod">
        <pc:chgData name="Yanathamon Sookhjinda" userId="3ef5cf54-c929-48bd-ae1f-fe01300dfa98" providerId="ADAL" clId="{1F271FED-4349-40E5-8E13-F856EAB481A0}" dt="2024-11-12T10:30:57.583" v="200" actId="313"/>
        <pc:sldMkLst>
          <pc:docMk/>
          <pc:sldMk cId="2025504298" sldId="856"/>
        </pc:sldMkLst>
        <pc:spChg chg="mod">
          <ac:chgData name="Yanathamon Sookhjinda" userId="3ef5cf54-c929-48bd-ae1f-fe01300dfa98" providerId="ADAL" clId="{1F271FED-4349-40E5-8E13-F856EAB481A0}" dt="2024-11-12T10:30:57.583" v="200" actId="313"/>
          <ac:spMkLst>
            <pc:docMk/>
            <pc:sldMk cId="2025504298" sldId="856"/>
            <ac:spMk id="2" creationId="{DFEA0A4D-0523-4B5A-B388-40A2A817606B}"/>
          </ac:spMkLst>
        </pc:spChg>
        <pc:spChg chg="del">
          <ac:chgData name="Yanathamon Sookhjinda" userId="3ef5cf54-c929-48bd-ae1f-fe01300dfa98" providerId="ADAL" clId="{1F271FED-4349-40E5-8E13-F856EAB481A0}" dt="2024-11-12T10:28:41.908" v="131" actId="22"/>
          <ac:spMkLst>
            <pc:docMk/>
            <pc:sldMk cId="2025504298" sldId="856"/>
            <ac:spMk id="3" creationId="{D243F007-4F29-470D-B997-B49E49F48B08}"/>
          </ac:spMkLst>
        </pc:spChg>
        <pc:spChg chg="add mod">
          <ac:chgData name="Yanathamon Sookhjinda" userId="3ef5cf54-c929-48bd-ae1f-fe01300dfa98" providerId="ADAL" clId="{1F271FED-4349-40E5-8E13-F856EAB481A0}" dt="2024-11-12T10:29:22.210" v="141" actId="1076"/>
          <ac:spMkLst>
            <pc:docMk/>
            <pc:sldMk cId="2025504298" sldId="856"/>
            <ac:spMk id="6" creationId="{9B08D7A7-0756-4A80-B954-7D38454A33F6}"/>
          </ac:spMkLst>
        </pc:spChg>
        <pc:picChg chg="add mod ord">
          <ac:chgData name="Yanathamon Sookhjinda" userId="3ef5cf54-c929-48bd-ae1f-fe01300dfa98" providerId="ADAL" clId="{1F271FED-4349-40E5-8E13-F856EAB481A0}" dt="2024-11-12T10:29:19.288" v="140" actId="1076"/>
          <ac:picMkLst>
            <pc:docMk/>
            <pc:sldMk cId="2025504298" sldId="856"/>
            <ac:picMk id="5" creationId="{FED47186-99BE-401D-9162-2FBCE0F7E925}"/>
          </ac:picMkLst>
        </pc:picChg>
      </pc:sldChg>
      <pc:sldChg chg="del">
        <pc:chgData name="Yanathamon Sookhjinda" userId="3ef5cf54-c929-48bd-ae1f-fe01300dfa98" providerId="ADAL" clId="{1F271FED-4349-40E5-8E13-F856EAB481A0}" dt="2024-11-12T10:20:36.584" v="0" actId="2696"/>
        <pc:sldMkLst>
          <pc:docMk/>
          <pc:sldMk cId="3497452659" sldId="856"/>
        </pc:sldMkLst>
      </pc:sldChg>
      <pc:sldChg chg="del">
        <pc:chgData name="Yanathamon Sookhjinda" userId="3ef5cf54-c929-48bd-ae1f-fe01300dfa98" providerId="ADAL" clId="{1F271FED-4349-40E5-8E13-F856EAB481A0}" dt="2024-11-12T10:20:42.274" v="1" actId="2696"/>
        <pc:sldMkLst>
          <pc:docMk/>
          <pc:sldMk cId="1017414044" sldId="857"/>
        </pc:sldMkLst>
      </pc:sldChg>
      <pc:sldChg chg="addSp delSp modSp add mod">
        <pc:chgData name="Yanathamon Sookhjinda" userId="3ef5cf54-c929-48bd-ae1f-fe01300dfa98" providerId="ADAL" clId="{1F271FED-4349-40E5-8E13-F856EAB481A0}" dt="2024-11-12T10:44:56.761" v="455" actId="20577"/>
        <pc:sldMkLst>
          <pc:docMk/>
          <pc:sldMk cId="1813589578" sldId="857"/>
        </pc:sldMkLst>
        <pc:spChg chg="mod">
          <ac:chgData name="Yanathamon Sookhjinda" userId="3ef5cf54-c929-48bd-ae1f-fe01300dfa98" providerId="ADAL" clId="{1F271FED-4349-40E5-8E13-F856EAB481A0}" dt="2024-11-12T10:44:56.761" v="455" actId="20577"/>
          <ac:spMkLst>
            <pc:docMk/>
            <pc:sldMk cId="1813589578" sldId="857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2T10:37:50.978" v="290" actId="22"/>
          <ac:spMkLst>
            <pc:docMk/>
            <pc:sldMk cId="1813589578" sldId="857"/>
            <ac:spMk id="4" creationId="{F9F45A25-AB95-4FB6-B5CC-0B4AA6EF0EF2}"/>
          </ac:spMkLst>
        </pc:spChg>
        <pc:spChg chg="add del mod">
          <ac:chgData name="Yanathamon Sookhjinda" userId="3ef5cf54-c929-48bd-ae1f-fe01300dfa98" providerId="ADAL" clId="{1F271FED-4349-40E5-8E13-F856EAB481A0}" dt="2024-11-12T10:40:14.510" v="380" actId="22"/>
          <ac:spMkLst>
            <pc:docMk/>
            <pc:sldMk cId="1813589578" sldId="857"/>
            <ac:spMk id="10" creationId="{3F85C08A-11EE-4330-924C-A7B20E4BB64F}"/>
          </ac:spMkLst>
        </pc:spChg>
        <pc:spChg chg="add del mod">
          <ac:chgData name="Yanathamon Sookhjinda" userId="3ef5cf54-c929-48bd-ae1f-fe01300dfa98" providerId="ADAL" clId="{1F271FED-4349-40E5-8E13-F856EAB481A0}" dt="2024-11-12T10:44:09.070" v="423" actId="22"/>
          <ac:spMkLst>
            <pc:docMk/>
            <pc:sldMk cId="1813589578" sldId="857"/>
            <ac:spMk id="14" creationId="{FEBC60F5-C63D-4521-993B-243EB23F8900}"/>
          </ac:spMkLst>
        </pc:spChg>
        <pc:picChg chg="add del mod ord">
          <ac:chgData name="Yanathamon Sookhjinda" userId="3ef5cf54-c929-48bd-ae1f-fe01300dfa98" providerId="ADAL" clId="{1F271FED-4349-40E5-8E13-F856EAB481A0}" dt="2024-11-12T10:40:11.524" v="379" actId="478"/>
          <ac:picMkLst>
            <pc:docMk/>
            <pc:sldMk cId="1813589578" sldId="857"/>
            <ac:picMk id="6" creationId="{E0C3323F-023B-4F29-884F-292A0EB464E1}"/>
          </ac:picMkLst>
        </pc:picChg>
        <pc:picChg chg="del">
          <ac:chgData name="Yanathamon Sookhjinda" userId="3ef5cf54-c929-48bd-ae1f-fe01300dfa98" providerId="ADAL" clId="{1F271FED-4349-40E5-8E13-F856EAB481A0}" dt="2024-11-12T10:35:43.098" v="289" actId="478"/>
          <ac:picMkLst>
            <pc:docMk/>
            <pc:sldMk cId="1813589578" sldId="857"/>
            <ac:picMk id="7" creationId="{42FF1DE5-5A6B-4A77-8FAD-DE139D2C0E6A}"/>
          </ac:picMkLst>
        </pc:picChg>
        <pc:picChg chg="add del mod ord">
          <ac:chgData name="Yanathamon Sookhjinda" userId="3ef5cf54-c929-48bd-ae1f-fe01300dfa98" providerId="ADAL" clId="{1F271FED-4349-40E5-8E13-F856EAB481A0}" dt="2024-11-12T10:44:07.073" v="422" actId="478"/>
          <ac:picMkLst>
            <pc:docMk/>
            <pc:sldMk cId="1813589578" sldId="857"/>
            <ac:picMk id="12" creationId="{B91602A7-3EE7-4192-9102-F5F75241BED7}"/>
          </ac:picMkLst>
        </pc:picChg>
        <pc:picChg chg="add mod ord">
          <ac:chgData name="Yanathamon Sookhjinda" userId="3ef5cf54-c929-48bd-ae1f-fe01300dfa98" providerId="ADAL" clId="{1F271FED-4349-40E5-8E13-F856EAB481A0}" dt="2024-11-12T10:44:11.916" v="424" actId="1076"/>
          <ac:picMkLst>
            <pc:docMk/>
            <pc:sldMk cId="1813589578" sldId="857"/>
            <ac:picMk id="16" creationId="{B47CF7BD-C1D7-461B-89AA-37ECCAA27A71}"/>
          </ac:picMkLst>
        </pc:picChg>
      </pc:sldChg>
      <pc:sldChg chg="del">
        <pc:chgData name="Yanathamon Sookhjinda" userId="3ef5cf54-c929-48bd-ae1f-fe01300dfa98" providerId="ADAL" clId="{1F271FED-4349-40E5-8E13-F856EAB481A0}" dt="2024-11-12T10:20:42.274" v="1" actId="2696"/>
        <pc:sldMkLst>
          <pc:docMk/>
          <pc:sldMk cId="1531564444" sldId="858"/>
        </pc:sldMkLst>
      </pc:sldChg>
      <pc:sldChg chg="addSp delSp modSp add mod">
        <pc:chgData name="Yanathamon Sookhjinda" userId="3ef5cf54-c929-48bd-ae1f-fe01300dfa98" providerId="ADAL" clId="{1F271FED-4349-40E5-8E13-F856EAB481A0}" dt="2024-11-12T10:55:10.898" v="664" actId="692"/>
        <pc:sldMkLst>
          <pc:docMk/>
          <pc:sldMk cId="2862077366" sldId="858"/>
        </pc:sldMkLst>
        <pc:spChg chg="mod">
          <ac:chgData name="Yanathamon Sookhjinda" userId="3ef5cf54-c929-48bd-ae1f-fe01300dfa98" providerId="ADAL" clId="{1F271FED-4349-40E5-8E13-F856EAB481A0}" dt="2024-11-12T10:50:29.649" v="601" actId="1076"/>
          <ac:spMkLst>
            <pc:docMk/>
            <pc:sldMk cId="2862077366" sldId="858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2T10:43:54.913" v="419" actId="22"/>
          <ac:spMkLst>
            <pc:docMk/>
            <pc:sldMk cId="2862077366" sldId="858"/>
            <ac:spMk id="4" creationId="{302B78A5-0288-4B2A-ADE0-030A84372753}"/>
          </ac:spMkLst>
        </pc:spChg>
        <pc:spChg chg="del mod">
          <ac:chgData name="Yanathamon Sookhjinda" userId="3ef5cf54-c929-48bd-ae1f-fe01300dfa98" providerId="ADAL" clId="{1F271FED-4349-40E5-8E13-F856EAB481A0}" dt="2024-11-12T10:49:55.273" v="593" actId="478"/>
          <ac:spMkLst>
            <pc:docMk/>
            <pc:sldMk cId="2862077366" sldId="858"/>
            <ac:spMk id="8" creationId="{CF9939E0-3CE6-404D-A4B2-FB74FEA18F32}"/>
          </ac:spMkLst>
        </pc:spChg>
        <pc:spChg chg="add del mod">
          <ac:chgData name="Yanathamon Sookhjinda" userId="3ef5cf54-c929-48bd-ae1f-fe01300dfa98" providerId="ADAL" clId="{1F271FED-4349-40E5-8E13-F856EAB481A0}" dt="2024-11-12T10:45:53.230" v="456" actId="22"/>
          <ac:spMkLst>
            <pc:docMk/>
            <pc:sldMk cId="2862077366" sldId="858"/>
            <ac:spMk id="10" creationId="{2A98C1E7-8819-493C-82F4-2B02F4481AA6}"/>
          </ac:spMkLst>
        </pc:spChg>
        <pc:spChg chg="add del mod">
          <ac:chgData name="Yanathamon Sookhjinda" userId="3ef5cf54-c929-48bd-ae1f-fe01300dfa98" providerId="ADAL" clId="{1F271FED-4349-40E5-8E13-F856EAB481A0}" dt="2024-11-12T10:49:48.738" v="589" actId="478"/>
          <ac:spMkLst>
            <pc:docMk/>
            <pc:sldMk cId="2862077366" sldId="858"/>
            <ac:spMk id="13" creationId="{7B043B49-5F89-4827-B3D1-1A3C485EEBE6}"/>
          </ac:spMkLst>
        </pc:spChg>
        <pc:spChg chg="add del mod">
          <ac:chgData name="Yanathamon Sookhjinda" userId="3ef5cf54-c929-48bd-ae1f-fe01300dfa98" providerId="ADAL" clId="{1F271FED-4349-40E5-8E13-F856EAB481A0}" dt="2024-11-12T10:49:44.852" v="587" actId="22"/>
          <ac:spMkLst>
            <pc:docMk/>
            <pc:sldMk cId="2862077366" sldId="858"/>
            <ac:spMk id="15" creationId="{9802837B-8E19-448A-87A0-805B4E8909D8}"/>
          </ac:spMkLst>
        </pc:spChg>
        <pc:spChg chg="add mod">
          <ac:chgData name="Yanathamon Sookhjinda" userId="3ef5cf54-c929-48bd-ae1f-fe01300dfa98" providerId="ADAL" clId="{1F271FED-4349-40E5-8E13-F856EAB481A0}" dt="2024-11-12T10:50:50.303" v="616" actId="20577"/>
          <ac:spMkLst>
            <pc:docMk/>
            <pc:sldMk cId="2862077366" sldId="858"/>
            <ac:spMk id="18" creationId="{1BB04C72-1545-47A7-8ED0-710FE4CAF392}"/>
          </ac:spMkLst>
        </pc:spChg>
        <pc:spChg chg="add mod">
          <ac:chgData name="Yanathamon Sookhjinda" userId="3ef5cf54-c929-48bd-ae1f-fe01300dfa98" providerId="ADAL" clId="{1F271FED-4349-40E5-8E13-F856EAB481A0}" dt="2024-11-12T10:54:05.051" v="642" actId="14100"/>
          <ac:spMkLst>
            <pc:docMk/>
            <pc:sldMk cId="2862077366" sldId="858"/>
            <ac:spMk id="19" creationId="{CA12FA25-E4CD-4A2B-98E4-B983FDC522CD}"/>
          </ac:spMkLst>
        </pc:spChg>
        <pc:spChg chg="add del mod">
          <ac:chgData name="Yanathamon Sookhjinda" userId="3ef5cf54-c929-48bd-ae1f-fe01300dfa98" providerId="ADAL" clId="{1F271FED-4349-40E5-8E13-F856EAB481A0}" dt="2024-11-12T10:54:27.328" v="645" actId="478"/>
          <ac:spMkLst>
            <pc:docMk/>
            <pc:sldMk cId="2862077366" sldId="858"/>
            <ac:spMk id="24" creationId="{B0778373-8A4A-4563-B5F1-7327241E3A09}"/>
          </ac:spMkLst>
        </pc:spChg>
        <pc:picChg chg="add del mod ord">
          <ac:chgData name="Yanathamon Sookhjinda" userId="3ef5cf54-c929-48bd-ae1f-fe01300dfa98" providerId="ADAL" clId="{1F271FED-4349-40E5-8E13-F856EAB481A0}" dt="2024-11-12T10:44:21.477" v="425" actId="478"/>
          <ac:picMkLst>
            <pc:docMk/>
            <pc:sldMk cId="2862077366" sldId="858"/>
            <ac:picMk id="6" creationId="{DFB90CD5-B9CF-431E-B2D0-8BC655C57F8A}"/>
          </ac:picMkLst>
        </pc:picChg>
        <pc:picChg chg="del">
          <ac:chgData name="Yanathamon Sookhjinda" userId="3ef5cf54-c929-48bd-ae1f-fe01300dfa98" providerId="ADAL" clId="{1F271FED-4349-40E5-8E13-F856EAB481A0}" dt="2024-11-12T10:39:30.339" v="378" actId="478"/>
          <ac:picMkLst>
            <pc:docMk/>
            <pc:sldMk cId="2862077366" sldId="858"/>
            <ac:picMk id="7" creationId="{42FF1DE5-5A6B-4A77-8FAD-DE139D2C0E6A}"/>
          </ac:picMkLst>
        </pc:picChg>
        <pc:picChg chg="add del mod ord">
          <ac:chgData name="Yanathamon Sookhjinda" userId="3ef5cf54-c929-48bd-ae1f-fe01300dfa98" providerId="ADAL" clId="{1F271FED-4349-40E5-8E13-F856EAB481A0}" dt="2024-11-12T10:49:09.420" v="586" actId="478"/>
          <ac:picMkLst>
            <pc:docMk/>
            <pc:sldMk cId="2862077366" sldId="858"/>
            <ac:picMk id="12" creationId="{249A18DD-FEBD-4E5B-9B7E-0984CFE03304}"/>
          </ac:picMkLst>
        </pc:picChg>
        <pc:picChg chg="add mod ord">
          <ac:chgData name="Yanathamon Sookhjinda" userId="3ef5cf54-c929-48bd-ae1f-fe01300dfa98" providerId="ADAL" clId="{1F271FED-4349-40E5-8E13-F856EAB481A0}" dt="2024-11-12T10:53:55.698" v="639" actId="1076"/>
          <ac:picMkLst>
            <pc:docMk/>
            <pc:sldMk cId="2862077366" sldId="858"/>
            <ac:picMk id="17" creationId="{08D51018-1044-42F9-9D97-16EDC4ED21BE}"/>
          </ac:picMkLst>
        </pc:picChg>
        <pc:picChg chg="add del">
          <ac:chgData name="Yanathamon Sookhjinda" userId="3ef5cf54-c929-48bd-ae1f-fe01300dfa98" providerId="ADAL" clId="{1F271FED-4349-40E5-8E13-F856EAB481A0}" dt="2024-11-12T10:53:03.703" v="628" actId="478"/>
          <ac:picMkLst>
            <pc:docMk/>
            <pc:sldMk cId="2862077366" sldId="858"/>
            <ac:picMk id="21" creationId="{8412D1D3-B612-44AD-AA57-5C3E49C4D382}"/>
          </ac:picMkLst>
        </pc:picChg>
        <pc:picChg chg="add mod">
          <ac:chgData name="Yanathamon Sookhjinda" userId="3ef5cf54-c929-48bd-ae1f-fe01300dfa98" providerId="ADAL" clId="{1F271FED-4349-40E5-8E13-F856EAB481A0}" dt="2024-11-12T10:53:57.408" v="640" actId="1076"/>
          <ac:picMkLst>
            <pc:docMk/>
            <pc:sldMk cId="2862077366" sldId="858"/>
            <ac:picMk id="23" creationId="{F2EFADBB-43E1-42D5-8C60-B3E0F7EA687D}"/>
          </ac:picMkLst>
        </pc:picChg>
        <pc:cxnChg chg="add del mod">
          <ac:chgData name="Yanathamon Sookhjinda" userId="3ef5cf54-c929-48bd-ae1f-fe01300dfa98" providerId="ADAL" clId="{1F271FED-4349-40E5-8E13-F856EAB481A0}" dt="2024-11-12T10:54:46.317" v="649" actId="478"/>
          <ac:cxnSpMkLst>
            <pc:docMk/>
            <pc:sldMk cId="2862077366" sldId="858"/>
            <ac:cxnSpMk id="26" creationId="{2E51B6C0-66A2-4B02-ACDE-E83AB46A8FE8}"/>
          </ac:cxnSpMkLst>
        </pc:cxnChg>
        <pc:cxnChg chg="add mod">
          <ac:chgData name="Yanathamon Sookhjinda" userId="3ef5cf54-c929-48bd-ae1f-fe01300dfa98" providerId="ADAL" clId="{1F271FED-4349-40E5-8E13-F856EAB481A0}" dt="2024-11-12T10:55:10.898" v="664" actId="692"/>
          <ac:cxnSpMkLst>
            <pc:docMk/>
            <pc:sldMk cId="2862077366" sldId="858"/>
            <ac:cxnSpMk id="30" creationId="{EBDEF68F-2474-4289-ABD8-BC35E1FAB40C}"/>
          </ac:cxnSpMkLst>
        </pc:cxnChg>
      </pc:sldChg>
      <pc:sldChg chg="del">
        <pc:chgData name="Yanathamon Sookhjinda" userId="3ef5cf54-c929-48bd-ae1f-fe01300dfa98" providerId="ADAL" clId="{1F271FED-4349-40E5-8E13-F856EAB481A0}" dt="2024-11-12T10:20:42.274" v="1" actId="2696"/>
        <pc:sldMkLst>
          <pc:docMk/>
          <pc:sldMk cId="501116638" sldId="859"/>
        </pc:sldMkLst>
      </pc:sldChg>
      <pc:sldChg chg="addSp delSp modSp add mod">
        <pc:chgData name="Yanathamon Sookhjinda" userId="3ef5cf54-c929-48bd-ae1f-fe01300dfa98" providerId="ADAL" clId="{1F271FED-4349-40E5-8E13-F856EAB481A0}" dt="2024-11-13T03:21:00.075" v="1273" actId="1036"/>
        <pc:sldMkLst>
          <pc:docMk/>
          <pc:sldMk cId="3918455991" sldId="859"/>
        </pc:sldMkLst>
        <pc:spChg chg="mod">
          <ac:chgData name="Yanathamon Sookhjinda" userId="3ef5cf54-c929-48bd-ae1f-fe01300dfa98" providerId="ADAL" clId="{1F271FED-4349-40E5-8E13-F856EAB481A0}" dt="2024-11-12T10:57:32.225" v="690" actId="14100"/>
          <ac:spMkLst>
            <pc:docMk/>
            <pc:sldMk cId="3918455991" sldId="859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3T03:20:53.549" v="1272" actId="478"/>
          <ac:spMkLst>
            <pc:docMk/>
            <pc:sldMk cId="3918455991" sldId="859"/>
            <ac:spMk id="3" creationId="{45F95211-033A-45CB-A0E1-11BF8C3E8738}"/>
          </ac:spMkLst>
        </pc:spChg>
        <pc:spChg chg="add del mod">
          <ac:chgData name="Yanathamon Sookhjinda" userId="3ef5cf54-c929-48bd-ae1f-fe01300dfa98" providerId="ADAL" clId="{1F271FED-4349-40E5-8E13-F856EAB481A0}" dt="2024-11-12T10:57:08.339" v="686" actId="22"/>
          <ac:spMkLst>
            <pc:docMk/>
            <pc:sldMk cId="3918455991" sldId="859"/>
            <ac:spMk id="4" creationId="{ECB9918A-3C0D-4587-8F0C-4DC7F91712BB}"/>
          </ac:spMkLst>
        </pc:spChg>
        <pc:spChg chg="add mod">
          <ac:chgData name="Yanathamon Sookhjinda" userId="3ef5cf54-c929-48bd-ae1f-fe01300dfa98" providerId="ADAL" clId="{1F271FED-4349-40E5-8E13-F856EAB481A0}" dt="2024-11-13T03:18:16.978" v="1167" actId="1076"/>
          <ac:spMkLst>
            <pc:docMk/>
            <pc:sldMk cId="3918455991" sldId="859"/>
            <ac:spMk id="8" creationId="{7CC0F4A8-8E2B-48B1-9CA5-9A4D08C3DAD1}"/>
          </ac:spMkLst>
        </pc:spChg>
        <pc:spChg chg="del mod">
          <ac:chgData name="Yanathamon Sookhjinda" userId="3ef5cf54-c929-48bd-ae1f-fe01300dfa98" providerId="ADAL" clId="{1F271FED-4349-40E5-8E13-F856EAB481A0}" dt="2024-11-12T10:58:18.270" v="744" actId="478"/>
          <ac:spMkLst>
            <pc:docMk/>
            <pc:sldMk cId="3918455991" sldId="859"/>
            <ac:spMk id="8" creationId="{CF9939E0-3CE6-404D-A4B2-FB74FEA18F32}"/>
          </ac:spMkLst>
        </pc:spChg>
        <pc:spChg chg="add mod">
          <ac:chgData name="Yanathamon Sookhjinda" userId="3ef5cf54-c929-48bd-ae1f-fe01300dfa98" providerId="ADAL" clId="{1F271FED-4349-40E5-8E13-F856EAB481A0}" dt="2024-11-13T03:20:41.054" v="1270" actId="20577"/>
          <ac:spMkLst>
            <pc:docMk/>
            <pc:sldMk cId="3918455991" sldId="859"/>
            <ac:spMk id="9" creationId="{0BC6E652-DD65-4505-8EEE-5104A80590CD}"/>
          </ac:spMkLst>
        </pc:spChg>
        <pc:spChg chg="add mod">
          <ac:chgData name="Yanathamon Sookhjinda" userId="3ef5cf54-c929-48bd-ae1f-fe01300dfa98" providerId="ADAL" clId="{1F271FED-4349-40E5-8E13-F856EAB481A0}" dt="2024-11-13T03:18:11.169" v="1166" actId="571"/>
          <ac:spMkLst>
            <pc:docMk/>
            <pc:sldMk cId="3918455991" sldId="859"/>
            <ac:spMk id="10" creationId="{2F61DF14-969D-46FA-818C-207B24345316}"/>
          </ac:spMkLst>
        </pc:spChg>
        <pc:spChg chg="add del mod">
          <ac:chgData name="Yanathamon Sookhjinda" userId="3ef5cf54-c929-48bd-ae1f-fe01300dfa98" providerId="ADAL" clId="{1F271FED-4349-40E5-8E13-F856EAB481A0}" dt="2024-11-13T03:17:59.380" v="1163" actId="21"/>
          <ac:spMkLst>
            <pc:docMk/>
            <pc:sldMk cId="3918455991" sldId="859"/>
            <ac:spMk id="12" creationId="{0C19C729-D2ED-4F4F-B138-CB1EB245277F}"/>
          </ac:spMkLst>
        </pc:spChg>
        <pc:picChg chg="add mod ord">
          <ac:chgData name="Yanathamon Sookhjinda" userId="3ef5cf54-c929-48bd-ae1f-fe01300dfa98" providerId="ADAL" clId="{1F271FED-4349-40E5-8E13-F856EAB481A0}" dt="2024-11-13T03:21:00.075" v="1273" actId="1036"/>
          <ac:picMkLst>
            <pc:docMk/>
            <pc:sldMk cId="3918455991" sldId="859"/>
            <ac:picMk id="6" creationId="{AD1E7F14-EE8F-4899-AE2E-D337D53FCACF}"/>
          </ac:picMkLst>
        </pc:picChg>
        <pc:picChg chg="del">
          <ac:chgData name="Yanathamon Sookhjinda" userId="3ef5cf54-c929-48bd-ae1f-fe01300dfa98" providerId="ADAL" clId="{1F271FED-4349-40E5-8E13-F856EAB481A0}" dt="2024-11-12T10:55:39.819" v="666" actId="478"/>
          <ac:picMkLst>
            <pc:docMk/>
            <pc:sldMk cId="3918455991" sldId="859"/>
            <ac:picMk id="7" creationId="{42FF1DE5-5A6B-4A77-8FAD-DE139D2C0E6A}"/>
          </ac:picMkLst>
        </pc:picChg>
        <pc:picChg chg="add mod">
          <ac:chgData name="Yanathamon Sookhjinda" userId="3ef5cf54-c929-48bd-ae1f-fe01300dfa98" providerId="ADAL" clId="{1F271FED-4349-40E5-8E13-F856EAB481A0}" dt="2024-11-12T11:01:37.545" v="752" actId="1076"/>
          <ac:picMkLst>
            <pc:docMk/>
            <pc:sldMk cId="3918455991" sldId="859"/>
            <ac:picMk id="11" creationId="{7A759387-5EC4-4548-9BB9-F78AE9E781C6}"/>
          </ac:picMkLst>
        </pc:picChg>
        <pc:cxnChg chg="add mod">
          <ac:chgData name="Yanathamon Sookhjinda" userId="3ef5cf54-c929-48bd-ae1f-fe01300dfa98" providerId="ADAL" clId="{1F271FED-4349-40E5-8E13-F856EAB481A0}" dt="2024-11-12T11:02:13.312" v="760" actId="14100"/>
          <ac:cxnSpMkLst>
            <pc:docMk/>
            <pc:sldMk cId="3918455991" sldId="859"/>
            <ac:cxnSpMk id="13" creationId="{A5A78CDC-CD99-4DDC-AD83-7F0E0F0FF8AF}"/>
          </ac:cxnSpMkLst>
        </pc:cxnChg>
      </pc:sldChg>
      <pc:sldChg chg="addSp delSp modSp add mod">
        <pc:chgData name="Yanathamon Sookhjinda" userId="3ef5cf54-c929-48bd-ae1f-fe01300dfa98" providerId="ADAL" clId="{1F271FED-4349-40E5-8E13-F856EAB481A0}" dt="2024-11-13T03:23:13.361" v="1342" actId="20577"/>
        <pc:sldMkLst>
          <pc:docMk/>
          <pc:sldMk cId="3138822320" sldId="860"/>
        </pc:sldMkLst>
        <pc:spChg chg="mod">
          <ac:chgData name="Yanathamon Sookhjinda" userId="3ef5cf54-c929-48bd-ae1f-fe01300dfa98" providerId="ADAL" clId="{1F271FED-4349-40E5-8E13-F856EAB481A0}" dt="2024-11-13T03:23:13.361" v="1342" actId="20577"/>
          <ac:spMkLst>
            <pc:docMk/>
            <pc:sldMk cId="3138822320" sldId="860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2T11:03:43.458" v="851" actId="478"/>
          <ac:spMkLst>
            <pc:docMk/>
            <pc:sldMk cId="3138822320" sldId="860"/>
            <ac:spMk id="4" creationId="{AFCFDD19-DD42-4CF2-8F38-8997A303295F}"/>
          </ac:spMkLst>
        </pc:spChg>
        <pc:spChg chg="del">
          <ac:chgData name="Yanathamon Sookhjinda" userId="3ef5cf54-c929-48bd-ae1f-fe01300dfa98" providerId="ADAL" clId="{1F271FED-4349-40E5-8E13-F856EAB481A0}" dt="2024-11-12T11:03:44.678" v="852" actId="478"/>
          <ac:spMkLst>
            <pc:docMk/>
            <pc:sldMk cId="3138822320" sldId="860"/>
            <ac:spMk id="8" creationId="{CF9939E0-3CE6-404D-A4B2-FB74FEA18F32}"/>
          </ac:spMkLst>
        </pc:spChg>
        <pc:spChg chg="add mod">
          <ac:chgData name="Yanathamon Sookhjinda" userId="3ef5cf54-c929-48bd-ae1f-fe01300dfa98" providerId="ADAL" clId="{1F271FED-4349-40E5-8E13-F856EAB481A0}" dt="2024-11-12T11:06:32.441" v="879" actId="14100"/>
          <ac:spMkLst>
            <pc:docMk/>
            <pc:sldMk cId="3138822320" sldId="860"/>
            <ac:spMk id="13" creationId="{68C65F9A-2C1B-4754-B37D-73AA3075C9B6}"/>
          </ac:spMkLst>
        </pc:spChg>
        <pc:picChg chg="add mod">
          <ac:chgData name="Yanathamon Sookhjinda" userId="3ef5cf54-c929-48bd-ae1f-fe01300dfa98" providerId="ADAL" clId="{1F271FED-4349-40E5-8E13-F856EAB481A0}" dt="2024-11-12T11:06:14.128" v="876" actId="1076"/>
          <ac:picMkLst>
            <pc:docMk/>
            <pc:sldMk cId="3138822320" sldId="860"/>
            <ac:picMk id="6" creationId="{41C6298D-42C0-430C-ADF1-81E1B2938B70}"/>
          </ac:picMkLst>
        </pc:picChg>
        <pc:picChg chg="del">
          <ac:chgData name="Yanathamon Sookhjinda" userId="3ef5cf54-c929-48bd-ae1f-fe01300dfa98" providerId="ADAL" clId="{1F271FED-4349-40E5-8E13-F856EAB481A0}" dt="2024-11-12T11:03:30.210" v="849" actId="478"/>
          <ac:picMkLst>
            <pc:docMk/>
            <pc:sldMk cId="3138822320" sldId="860"/>
            <ac:picMk id="7" creationId="{42FF1DE5-5A6B-4A77-8FAD-DE139D2C0E6A}"/>
          </ac:picMkLst>
        </pc:picChg>
        <pc:picChg chg="add del mod">
          <ac:chgData name="Yanathamon Sookhjinda" userId="3ef5cf54-c929-48bd-ae1f-fe01300dfa98" providerId="ADAL" clId="{1F271FED-4349-40E5-8E13-F856EAB481A0}" dt="2024-11-12T11:05:25.111" v="861" actId="478"/>
          <ac:picMkLst>
            <pc:docMk/>
            <pc:sldMk cId="3138822320" sldId="860"/>
            <ac:picMk id="10" creationId="{E485EB21-4EDB-475B-B74C-E7AA995B928A}"/>
          </ac:picMkLst>
        </pc:picChg>
        <pc:picChg chg="add mod">
          <ac:chgData name="Yanathamon Sookhjinda" userId="3ef5cf54-c929-48bd-ae1f-fe01300dfa98" providerId="ADAL" clId="{1F271FED-4349-40E5-8E13-F856EAB481A0}" dt="2024-11-12T11:06:09.021" v="873" actId="1076"/>
          <ac:picMkLst>
            <pc:docMk/>
            <pc:sldMk cId="3138822320" sldId="860"/>
            <ac:picMk id="12" creationId="{83199CB3-981F-453D-95B1-9E7BD5BF6AB6}"/>
          </ac:picMkLst>
        </pc:picChg>
        <pc:cxnChg chg="add mod">
          <ac:chgData name="Yanathamon Sookhjinda" userId="3ef5cf54-c929-48bd-ae1f-fe01300dfa98" providerId="ADAL" clId="{1F271FED-4349-40E5-8E13-F856EAB481A0}" dt="2024-11-12T11:06:32.441" v="879" actId="14100"/>
          <ac:cxnSpMkLst>
            <pc:docMk/>
            <pc:sldMk cId="3138822320" sldId="860"/>
            <ac:cxnSpMk id="14" creationId="{2DA7C1D3-03C5-4957-8287-FB20440D08CC}"/>
          </ac:cxnSpMkLst>
        </pc:cxnChg>
      </pc:sldChg>
      <pc:sldChg chg="addSp delSp modSp add mod">
        <pc:chgData name="Yanathamon Sookhjinda" userId="3ef5cf54-c929-48bd-ae1f-fe01300dfa98" providerId="ADAL" clId="{1F271FED-4349-40E5-8E13-F856EAB481A0}" dt="2024-11-13T03:25:10.892" v="1409" actId="1076"/>
        <pc:sldMkLst>
          <pc:docMk/>
          <pc:sldMk cId="946339012" sldId="861"/>
        </pc:sldMkLst>
        <pc:spChg chg="mod">
          <ac:chgData name="Yanathamon Sookhjinda" userId="3ef5cf54-c929-48bd-ae1f-fe01300dfa98" providerId="ADAL" clId="{1F271FED-4349-40E5-8E13-F856EAB481A0}" dt="2024-11-13T03:24:54.069" v="1403" actId="27636"/>
          <ac:spMkLst>
            <pc:docMk/>
            <pc:sldMk cId="946339012" sldId="861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2T11:08:41.154" v="920" actId="22"/>
          <ac:spMkLst>
            <pc:docMk/>
            <pc:sldMk cId="946339012" sldId="861"/>
            <ac:spMk id="4" creationId="{C44B298F-1A48-4E0D-B1C2-9A57ED8E9C92}"/>
          </ac:spMkLst>
        </pc:spChg>
        <pc:spChg chg="del mod">
          <ac:chgData name="Yanathamon Sookhjinda" userId="3ef5cf54-c929-48bd-ae1f-fe01300dfa98" providerId="ADAL" clId="{1F271FED-4349-40E5-8E13-F856EAB481A0}" dt="2024-11-12T11:12:31.294" v="998" actId="478"/>
          <ac:spMkLst>
            <pc:docMk/>
            <pc:sldMk cId="946339012" sldId="861"/>
            <ac:spMk id="8" creationId="{CF9939E0-3CE6-404D-A4B2-FB74FEA18F32}"/>
          </ac:spMkLst>
        </pc:spChg>
        <pc:spChg chg="add del mod">
          <ac:chgData name="Yanathamon Sookhjinda" userId="3ef5cf54-c929-48bd-ae1f-fe01300dfa98" providerId="ADAL" clId="{1F271FED-4349-40E5-8E13-F856EAB481A0}" dt="2024-11-12T11:09:13.675" v="927" actId="22"/>
          <ac:spMkLst>
            <pc:docMk/>
            <pc:sldMk cId="946339012" sldId="861"/>
            <ac:spMk id="10" creationId="{64F9325A-8CBB-4537-975D-392D1A4B870B}"/>
          </ac:spMkLst>
        </pc:spChg>
        <pc:spChg chg="add mod">
          <ac:chgData name="Yanathamon Sookhjinda" userId="3ef5cf54-c929-48bd-ae1f-fe01300dfa98" providerId="ADAL" clId="{1F271FED-4349-40E5-8E13-F856EAB481A0}" dt="2024-11-13T03:25:08.327" v="1408" actId="1076"/>
          <ac:spMkLst>
            <pc:docMk/>
            <pc:sldMk cId="946339012" sldId="861"/>
            <ac:spMk id="13" creationId="{BD8FFB3D-B019-4F48-8584-4EB08A9DB5E1}"/>
          </ac:spMkLst>
        </pc:spChg>
        <pc:picChg chg="add del mod ord">
          <ac:chgData name="Yanathamon Sookhjinda" userId="3ef5cf54-c929-48bd-ae1f-fe01300dfa98" providerId="ADAL" clId="{1F271FED-4349-40E5-8E13-F856EAB481A0}" dt="2024-11-12T11:08:51.999" v="926" actId="478"/>
          <ac:picMkLst>
            <pc:docMk/>
            <pc:sldMk cId="946339012" sldId="861"/>
            <ac:picMk id="6" creationId="{5B3733E7-D8F9-411C-AB98-B51836ED0993}"/>
          </ac:picMkLst>
        </pc:picChg>
        <pc:picChg chg="del">
          <ac:chgData name="Yanathamon Sookhjinda" userId="3ef5cf54-c929-48bd-ae1f-fe01300dfa98" providerId="ADAL" clId="{1F271FED-4349-40E5-8E13-F856EAB481A0}" dt="2024-11-12T11:08:38.527" v="919" actId="478"/>
          <ac:picMkLst>
            <pc:docMk/>
            <pc:sldMk cId="946339012" sldId="861"/>
            <ac:picMk id="7" creationId="{42FF1DE5-5A6B-4A77-8FAD-DE139D2C0E6A}"/>
          </ac:picMkLst>
        </pc:picChg>
        <pc:picChg chg="add mod ord">
          <ac:chgData name="Yanathamon Sookhjinda" userId="3ef5cf54-c929-48bd-ae1f-fe01300dfa98" providerId="ADAL" clId="{1F271FED-4349-40E5-8E13-F856EAB481A0}" dt="2024-11-13T03:25:04.767" v="1407" actId="1076"/>
          <ac:picMkLst>
            <pc:docMk/>
            <pc:sldMk cId="946339012" sldId="861"/>
            <ac:picMk id="12" creationId="{62E20F73-1B84-4E9E-A357-ECBA373A80AE}"/>
          </ac:picMkLst>
        </pc:picChg>
        <pc:picChg chg="add mod">
          <ac:chgData name="Yanathamon Sookhjinda" userId="3ef5cf54-c929-48bd-ae1f-fe01300dfa98" providerId="ADAL" clId="{1F271FED-4349-40E5-8E13-F856EAB481A0}" dt="2024-11-13T03:25:01.751" v="1406" actId="1076"/>
          <ac:picMkLst>
            <pc:docMk/>
            <pc:sldMk cId="946339012" sldId="861"/>
            <ac:picMk id="15" creationId="{7833A78E-DE6A-4E8C-B17C-BF7252EEE59D}"/>
          </ac:picMkLst>
        </pc:picChg>
        <pc:cxnChg chg="add mod">
          <ac:chgData name="Yanathamon Sookhjinda" userId="3ef5cf54-c929-48bd-ae1f-fe01300dfa98" providerId="ADAL" clId="{1F271FED-4349-40E5-8E13-F856EAB481A0}" dt="2024-11-13T03:25:10.892" v="1409" actId="1076"/>
          <ac:cxnSpMkLst>
            <pc:docMk/>
            <pc:sldMk cId="946339012" sldId="861"/>
            <ac:cxnSpMk id="16" creationId="{684DD711-85CF-4AF3-8C54-29D3360CA51E}"/>
          </ac:cxnSpMkLst>
        </pc:cxnChg>
      </pc:sldChg>
      <pc:sldChg chg="addSp delSp modSp add mod">
        <pc:chgData name="Yanathamon Sookhjinda" userId="3ef5cf54-c929-48bd-ae1f-fe01300dfa98" providerId="ADAL" clId="{1F271FED-4349-40E5-8E13-F856EAB481A0}" dt="2024-11-12T11:16:22.819" v="1079" actId="14100"/>
        <pc:sldMkLst>
          <pc:docMk/>
          <pc:sldMk cId="791392805" sldId="862"/>
        </pc:sldMkLst>
        <pc:spChg chg="mod">
          <ac:chgData name="Yanathamon Sookhjinda" userId="3ef5cf54-c929-48bd-ae1f-fe01300dfa98" providerId="ADAL" clId="{1F271FED-4349-40E5-8E13-F856EAB481A0}" dt="2024-11-12T11:16:01.187" v="1076" actId="20577"/>
          <ac:spMkLst>
            <pc:docMk/>
            <pc:sldMk cId="791392805" sldId="862"/>
            <ac:spMk id="2" creationId="{E027AF41-4507-422E-BCF6-55304E5579B4}"/>
          </ac:spMkLst>
        </pc:spChg>
        <pc:spChg chg="add del mod">
          <ac:chgData name="Yanathamon Sookhjinda" userId="3ef5cf54-c929-48bd-ae1f-fe01300dfa98" providerId="ADAL" clId="{1F271FED-4349-40E5-8E13-F856EAB481A0}" dt="2024-11-12T11:14:23.290" v="1007" actId="478"/>
          <ac:spMkLst>
            <pc:docMk/>
            <pc:sldMk cId="791392805" sldId="862"/>
            <ac:spMk id="4" creationId="{B8B0C704-7484-4320-9450-617D46D74584}"/>
          </ac:spMkLst>
        </pc:spChg>
        <pc:spChg chg="del">
          <ac:chgData name="Yanathamon Sookhjinda" userId="3ef5cf54-c929-48bd-ae1f-fe01300dfa98" providerId="ADAL" clId="{1F271FED-4349-40E5-8E13-F856EAB481A0}" dt="2024-11-12T11:14:24.781" v="1008" actId="478"/>
          <ac:spMkLst>
            <pc:docMk/>
            <pc:sldMk cId="791392805" sldId="862"/>
            <ac:spMk id="8" creationId="{CF9939E0-3CE6-404D-A4B2-FB74FEA18F32}"/>
          </ac:spMkLst>
        </pc:spChg>
        <pc:spChg chg="add mod">
          <ac:chgData name="Yanathamon Sookhjinda" userId="3ef5cf54-c929-48bd-ae1f-fe01300dfa98" providerId="ADAL" clId="{1F271FED-4349-40E5-8E13-F856EAB481A0}" dt="2024-11-12T11:16:22.819" v="1079" actId="14100"/>
          <ac:spMkLst>
            <pc:docMk/>
            <pc:sldMk cId="791392805" sldId="862"/>
            <ac:spMk id="9" creationId="{1E905D60-D100-4B72-BD0B-B09C24BA0A9E}"/>
          </ac:spMkLst>
        </pc:spChg>
        <pc:picChg chg="add mod">
          <ac:chgData name="Yanathamon Sookhjinda" userId="3ef5cf54-c929-48bd-ae1f-fe01300dfa98" providerId="ADAL" clId="{1F271FED-4349-40E5-8E13-F856EAB481A0}" dt="2024-11-12T11:14:46.079" v="1012" actId="1076"/>
          <ac:picMkLst>
            <pc:docMk/>
            <pc:sldMk cId="791392805" sldId="862"/>
            <ac:picMk id="6" creationId="{F7DC9924-76B3-494C-823A-974BA07C5826}"/>
          </ac:picMkLst>
        </pc:picChg>
        <pc:picChg chg="del">
          <ac:chgData name="Yanathamon Sookhjinda" userId="3ef5cf54-c929-48bd-ae1f-fe01300dfa98" providerId="ADAL" clId="{1F271FED-4349-40E5-8E13-F856EAB481A0}" dt="2024-11-12T11:14:14.296" v="1006" actId="478"/>
          <ac:picMkLst>
            <pc:docMk/>
            <pc:sldMk cId="791392805" sldId="862"/>
            <ac:picMk id="7" creationId="{42FF1DE5-5A6B-4A77-8FAD-DE139D2C0E6A}"/>
          </ac:picMkLst>
        </pc:picChg>
      </pc:sldChg>
      <pc:sldChg chg="addSp delSp modSp add mod">
        <pc:chgData name="Yanathamon Sookhjinda" userId="3ef5cf54-c929-48bd-ae1f-fe01300dfa98" providerId="ADAL" clId="{1F271FED-4349-40E5-8E13-F856EAB481A0}" dt="2024-11-13T04:03:23.448" v="1653" actId="20577"/>
        <pc:sldMkLst>
          <pc:docMk/>
          <pc:sldMk cId="177898101" sldId="863"/>
        </pc:sldMkLst>
        <pc:spChg chg="mod">
          <ac:chgData name="Yanathamon Sookhjinda" userId="3ef5cf54-c929-48bd-ae1f-fe01300dfa98" providerId="ADAL" clId="{1F271FED-4349-40E5-8E13-F856EAB481A0}" dt="2024-11-13T04:03:23.448" v="1653" actId="20577"/>
          <ac:spMkLst>
            <pc:docMk/>
            <pc:sldMk cId="177898101" sldId="863"/>
            <ac:spMk id="2" creationId="{E027AF41-4507-422E-BCF6-55304E5579B4}"/>
          </ac:spMkLst>
        </pc:spChg>
        <pc:spChg chg="add mod">
          <ac:chgData name="Yanathamon Sookhjinda" userId="3ef5cf54-c929-48bd-ae1f-fe01300dfa98" providerId="ADAL" clId="{1F271FED-4349-40E5-8E13-F856EAB481A0}" dt="2024-11-13T03:28:10.087" v="1538" actId="14100"/>
          <ac:spMkLst>
            <pc:docMk/>
            <pc:sldMk cId="177898101" sldId="863"/>
            <ac:spMk id="7" creationId="{39E44B98-7C2A-4CED-A957-C1818567D6E5}"/>
          </ac:spMkLst>
        </pc:spChg>
        <pc:spChg chg="del">
          <ac:chgData name="Yanathamon Sookhjinda" userId="3ef5cf54-c929-48bd-ae1f-fe01300dfa98" providerId="ADAL" clId="{1F271FED-4349-40E5-8E13-F856EAB481A0}" dt="2024-11-13T03:28:02.360" v="1536" actId="478"/>
          <ac:spMkLst>
            <pc:docMk/>
            <pc:sldMk cId="177898101" sldId="863"/>
            <ac:spMk id="9" creationId="{1E905D60-D100-4B72-BD0B-B09C24BA0A9E}"/>
          </ac:spMkLst>
        </pc:spChg>
        <pc:picChg chg="add mod">
          <ac:chgData name="Yanathamon Sookhjinda" userId="3ef5cf54-c929-48bd-ae1f-fe01300dfa98" providerId="ADAL" clId="{1F271FED-4349-40E5-8E13-F856EAB481A0}" dt="2024-11-13T03:26:40.615" v="1416" actId="1076"/>
          <ac:picMkLst>
            <pc:docMk/>
            <pc:sldMk cId="177898101" sldId="863"/>
            <ac:picMk id="4" creationId="{BD8DBB25-669E-47EE-ADB4-BE131B3F5B3C}"/>
          </ac:picMkLst>
        </pc:picChg>
        <pc:picChg chg="del">
          <ac:chgData name="Yanathamon Sookhjinda" userId="3ef5cf54-c929-48bd-ae1f-fe01300dfa98" providerId="ADAL" clId="{1F271FED-4349-40E5-8E13-F856EAB481A0}" dt="2024-11-13T03:26:32.875" v="1413" actId="478"/>
          <ac:picMkLst>
            <pc:docMk/>
            <pc:sldMk cId="177898101" sldId="863"/>
            <ac:picMk id="6" creationId="{F7DC9924-76B3-494C-823A-974BA07C5826}"/>
          </ac:picMkLst>
        </pc:picChg>
      </pc:sldChg>
      <pc:sldChg chg="addSp delSp modSp add del mod">
        <pc:chgData name="Yanathamon Sookhjinda" userId="3ef5cf54-c929-48bd-ae1f-fe01300dfa98" providerId="ADAL" clId="{1F271FED-4349-40E5-8E13-F856EAB481A0}" dt="2024-11-13T03:58:18.587" v="1641" actId="2696"/>
        <pc:sldMkLst>
          <pc:docMk/>
          <pc:sldMk cId="1545878412" sldId="864"/>
        </pc:sldMkLst>
        <pc:spChg chg="mod">
          <ac:chgData name="Yanathamon Sookhjinda" userId="3ef5cf54-c929-48bd-ae1f-fe01300dfa98" providerId="ADAL" clId="{1F271FED-4349-40E5-8E13-F856EAB481A0}" dt="2024-11-13T03:29:48.697" v="1614" actId="20577"/>
          <ac:spMkLst>
            <pc:docMk/>
            <pc:sldMk cId="1545878412" sldId="864"/>
            <ac:spMk id="2" creationId="{E027AF41-4507-422E-BCF6-55304E5579B4}"/>
          </ac:spMkLst>
        </pc:spChg>
        <pc:spChg chg="del">
          <ac:chgData name="Yanathamon Sookhjinda" userId="3ef5cf54-c929-48bd-ae1f-fe01300dfa98" providerId="ADAL" clId="{1F271FED-4349-40E5-8E13-F856EAB481A0}" dt="2024-11-13T03:28:30.166" v="1541" actId="478"/>
          <ac:spMkLst>
            <pc:docMk/>
            <pc:sldMk cId="1545878412" sldId="864"/>
            <ac:spMk id="7" creationId="{39E44B98-7C2A-4CED-A957-C1818567D6E5}"/>
          </ac:spMkLst>
        </pc:spChg>
        <pc:picChg chg="del">
          <ac:chgData name="Yanathamon Sookhjinda" userId="3ef5cf54-c929-48bd-ae1f-fe01300dfa98" providerId="ADAL" clId="{1F271FED-4349-40E5-8E13-F856EAB481A0}" dt="2024-11-13T03:28:28.831" v="1540" actId="478"/>
          <ac:picMkLst>
            <pc:docMk/>
            <pc:sldMk cId="1545878412" sldId="864"/>
            <ac:picMk id="4" creationId="{BD8DBB25-669E-47EE-ADB4-BE131B3F5B3C}"/>
          </ac:picMkLst>
        </pc:picChg>
        <pc:picChg chg="add del mod">
          <ac:chgData name="Yanathamon Sookhjinda" userId="3ef5cf54-c929-48bd-ae1f-fe01300dfa98" providerId="ADAL" clId="{1F271FED-4349-40E5-8E13-F856EAB481A0}" dt="2024-11-13T03:36:19.237" v="1616" actId="478"/>
          <ac:picMkLst>
            <pc:docMk/>
            <pc:sldMk cId="1545878412" sldId="864"/>
            <ac:picMk id="5" creationId="{31BF157D-2B16-4B27-A754-4EF0B29DF4E4}"/>
          </ac:picMkLst>
        </pc:picChg>
        <pc:picChg chg="add mod">
          <ac:chgData name="Yanathamon Sookhjinda" userId="3ef5cf54-c929-48bd-ae1f-fe01300dfa98" providerId="ADAL" clId="{1F271FED-4349-40E5-8E13-F856EAB481A0}" dt="2024-11-13T03:36:27.157" v="1620" actId="1076"/>
          <ac:picMkLst>
            <pc:docMk/>
            <pc:sldMk cId="1545878412" sldId="864"/>
            <ac:picMk id="8" creationId="{ED964779-C24B-45A7-B9D6-94002DCB18AA}"/>
          </ac:picMkLst>
        </pc:picChg>
      </pc:sldChg>
      <pc:sldChg chg="modSp add mod ord">
        <pc:chgData name="Yanathamon Sookhjinda" userId="3ef5cf54-c929-48bd-ae1f-fe01300dfa98" providerId="ADAL" clId="{1F271FED-4349-40E5-8E13-F856EAB481A0}" dt="2024-11-18T06:56:59.231" v="1700" actId="20577"/>
        <pc:sldMkLst>
          <pc:docMk/>
          <pc:sldMk cId="1452426727" sldId="865"/>
        </pc:sldMkLst>
        <pc:spChg chg="mod">
          <ac:chgData name="Yanathamon Sookhjinda" userId="3ef5cf54-c929-48bd-ae1f-fe01300dfa98" providerId="ADAL" clId="{1F271FED-4349-40E5-8E13-F856EAB481A0}" dt="2024-11-18T06:56:59.231" v="1700" actId="20577"/>
          <ac:spMkLst>
            <pc:docMk/>
            <pc:sldMk cId="1452426727" sldId="865"/>
            <ac:spMk id="2" creationId="{E027AF41-4507-422E-BCF6-55304E5579B4}"/>
          </ac:spMkLst>
        </pc:spChg>
      </pc:sldChg>
      <pc:sldChg chg="addSp delSp modSp add mod ord">
        <pc:chgData name="Yanathamon Sookhjinda" userId="3ef5cf54-c929-48bd-ae1f-fe01300dfa98" providerId="ADAL" clId="{1F271FED-4349-40E5-8E13-F856EAB481A0}" dt="2024-11-13T04:04:35.777" v="1660" actId="1076"/>
        <pc:sldMkLst>
          <pc:docMk/>
          <pc:sldMk cId="3070226171" sldId="866"/>
        </pc:sldMkLst>
        <pc:spChg chg="del">
          <ac:chgData name="Yanathamon Sookhjinda" userId="3ef5cf54-c929-48bd-ae1f-fe01300dfa98" providerId="ADAL" clId="{1F271FED-4349-40E5-8E13-F856EAB481A0}" dt="2024-11-13T03:57:36.254" v="1629" actId="478"/>
          <ac:spMkLst>
            <pc:docMk/>
            <pc:sldMk cId="3070226171" sldId="866"/>
            <ac:spMk id="2" creationId="{E027AF41-4507-422E-BCF6-55304E5579B4}"/>
          </ac:spMkLst>
        </pc:spChg>
        <pc:spChg chg="add mod">
          <ac:chgData name="Yanathamon Sookhjinda" userId="3ef5cf54-c929-48bd-ae1f-fe01300dfa98" providerId="ADAL" clId="{1F271FED-4349-40E5-8E13-F856EAB481A0}" dt="2024-11-13T04:04:30.812" v="1659" actId="113"/>
          <ac:spMkLst>
            <pc:docMk/>
            <pc:sldMk cId="3070226171" sldId="866"/>
            <ac:spMk id="7" creationId="{ED3140FC-EE4A-4302-9960-0C108BAC88EB}"/>
          </ac:spMkLst>
        </pc:spChg>
        <pc:picChg chg="add mod">
          <ac:chgData name="Yanathamon Sookhjinda" userId="3ef5cf54-c929-48bd-ae1f-fe01300dfa98" providerId="ADAL" clId="{1F271FED-4349-40E5-8E13-F856EAB481A0}" dt="2024-11-13T03:58:06.892" v="1639" actId="1076"/>
          <ac:picMkLst>
            <pc:docMk/>
            <pc:sldMk cId="3070226171" sldId="866"/>
            <ac:picMk id="4" creationId="{887CA5BC-549D-4882-99D0-B1FC6447E91D}"/>
          </ac:picMkLst>
        </pc:picChg>
        <pc:picChg chg="del">
          <ac:chgData name="Yanathamon Sookhjinda" userId="3ef5cf54-c929-48bd-ae1f-fe01300dfa98" providerId="ADAL" clId="{1F271FED-4349-40E5-8E13-F856EAB481A0}" dt="2024-11-13T03:57:25.242" v="1624" actId="478"/>
          <ac:picMkLst>
            <pc:docMk/>
            <pc:sldMk cId="3070226171" sldId="866"/>
            <ac:picMk id="5" creationId="{31BF157D-2B16-4B27-A754-4EF0B29DF4E4}"/>
          </ac:picMkLst>
        </pc:picChg>
        <pc:picChg chg="add del mod">
          <ac:chgData name="Yanathamon Sookhjinda" userId="3ef5cf54-c929-48bd-ae1f-fe01300dfa98" providerId="ADAL" clId="{1F271FED-4349-40E5-8E13-F856EAB481A0}" dt="2024-11-13T04:02:52.504" v="1649" actId="478"/>
          <ac:picMkLst>
            <pc:docMk/>
            <pc:sldMk cId="3070226171" sldId="866"/>
            <ac:picMk id="8" creationId="{F84D9DDB-9285-4250-8A84-E75C3266322E}"/>
          </ac:picMkLst>
        </pc:picChg>
        <pc:picChg chg="add mod">
          <ac:chgData name="Yanathamon Sookhjinda" userId="3ef5cf54-c929-48bd-ae1f-fe01300dfa98" providerId="ADAL" clId="{1F271FED-4349-40E5-8E13-F856EAB481A0}" dt="2024-11-13T04:04:16.612" v="1657" actId="1076"/>
          <ac:picMkLst>
            <pc:docMk/>
            <pc:sldMk cId="3070226171" sldId="866"/>
            <ac:picMk id="10" creationId="{C08BA71B-E4EB-403A-B9B1-AF7C7F1638CC}"/>
          </ac:picMkLst>
        </pc:picChg>
        <pc:picChg chg="add mod">
          <ac:chgData name="Yanathamon Sookhjinda" userId="3ef5cf54-c929-48bd-ae1f-fe01300dfa98" providerId="ADAL" clId="{1F271FED-4349-40E5-8E13-F856EAB481A0}" dt="2024-11-13T04:04:35.777" v="1660" actId="1076"/>
          <ac:picMkLst>
            <pc:docMk/>
            <pc:sldMk cId="3070226171" sldId="866"/>
            <ac:picMk id="12" creationId="{02559579-6708-4A53-8EE8-5E0480C28E4A}"/>
          </ac:picMkLst>
        </pc:picChg>
      </pc:sldChg>
    </pc:docChg>
  </pc:docChgLst>
  <pc:docChgLst>
    <pc:chgData name="Yanathamon Sookhjinda" userId="3ef5cf54-c929-48bd-ae1f-fe01300dfa98" providerId="ADAL" clId="{51DEE8D7-31A6-400E-A959-64FA0B72243B}"/>
    <pc:docChg chg="custSel addSld delSld modSld sldOrd">
      <pc:chgData name="Yanathamon Sookhjinda" userId="3ef5cf54-c929-48bd-ae1f-fe01300dfa98" providerId="ADAL" clId="{51DEE8D7-31A6-400E-A959-64FA0B72243B}" dt="2024-08-26T02:45:11.746" v="42" actId="1076"/>
      <pc:docMkLst>
        <pc:docMk/>
      </pc:docMkLst>
      <pc:sldChg chg="del">
        <pc:chgData name="Yanathamon Sookhjinda" userId="3ef5cf54-c929-48bd-ae1f-fe01300dfa98" providerId="ADAL" clId="{51DEE8D7-31A6-400E-A959-64FA0B72243B}" dt="2024-08-23T05:49:15.713" v="0" actId="2696"/>
        <pc:sldMkLst>
          <pc:docMk/>
          <pc:sldMk cId="907101268" sldId="858"/>
        </pc:sldMkLst>
      </pc:sldChg>
      <pc:sldChg chg="addSp delSp modSp new mod">
        <pc:chgData name="Yanathamon Sookhjinda" userId="3ef5cf54-c929-48bd-ae1f-fe01300dfa98" providerId="ADAL" clId="{51DEE8D7-31A6-400E-A959-64FA0B72243B}" dt="2024-08-26T02:45:11.746" v="42" actId="1076"/>
        <pc:sldMkLst>
          <pc:docMk/>
          <pc:sldMk cId="1531564444" sldId="858"/>
        </pc:sldMkLst>
        <pc:spChg chg="del">
          <ac:chgData name="Yanathamon Sookhjinda" userId="3ef5cf54-c929-48bd-ae1f-fe01300dfa98" providerId="ADAL" clId="{51DEE8D7-31A6-400E-A959-64FA0B72243B}" dt="2024-08-26T02:31:43.678" v="2" actId="478"/>
          <ac:spMkLst>
            <pc:docMk/>
            <pc:sldMk cId="1531564444" sldId="858"/>
            <ac:spMk id="2" creationId="{57EE9469-F0F6-4A64-947A-AEA4B9C55DDD}"/>
          </ac:spMkLst>
        </pc:spChg>
        <pc:spChg chg="del">
          <ac:chgData name="Yanathamon Sookhjinda" userId="3ef5cf54-c929-48bd-ae1f-fe01300dfa98" providerId="ADAL" clId="{51DEE8D7-31A6-400E-A959-64FA0B72243B}" dt="2024-08-26T02:31:44.860" v="3" actId="478"/>
          <ac:spMkLst>
            <pc:docMk/>
            <pc:sldMk cId="1531564444" sldId="858"/>
            <ac:spMk id="3" creationId="{EB6EEAC6-CAD0-4750-AD20-62839672E415}"/>
          </ac:spMkLst>
        </pc:spChg>
        <pc:picChg chg="add mod">
          <ac:chgData name="Yanathamon Sookhjinda" userId="3ef5cf54-c929-48bd-ae1f-fe01300dfa98" providerId="ADAL" clId="{51DEE8D7-31A6-400E-A959-64FA0B72243B}" dt="2024-08-26T02:44:48.002" v="39" actId="1076"/>
          <ac:picMkLst>
            <pc:docMk/>
            <pc:sldMk cId="1531564444" sldId="858"/>
            <ac:picMk id="5" creationId="{A88A2BE9-F42F-47B4-BFEF-2293274EEA59}"/>
          </ac:picMkLst>
        </pc:picChg>
        <pc:picChg chg="add mod">
          <ac:chgData name="Yanathamon Sookhjinda" userId="3ef5cf54-c929-48bd-ae1f-fe01300dfa98" providerId="ADAL" clId="{51DEE8D7-31A6-400E-A959-64FA0B72243B}" dt="2024-08-26T02:45:11.746" v="42" actId="1076"/>
          <ac:picMkLst>
            <pc:docMk/>
            <pc:sldMk cId="1531564444" sldId="858"/>
            <ac:picMk id="7" creationId="{9F0AA751-9416-4090-9849-19A9891B2E21}"/>
          </ac:picMkLst>
        </pc:picChg>
      </pc:sldChg>
      <pc:sldChg chg="new ord">
        <pc:chgData name="Yanathamon Sookhjinda" userId="3ef5cf54-c929-48bd-ae1f-fe01300dfa98" providerId="ADAL" clId="{51DEE8D7-31A6-400E-A959-64FA0B72243B}" dt="2024-08-26T02:35:52.673" v="16"/>
        <pc:sldMkLst>
          <pc:docMk/>
          <pc:sldMk cId="501116638" sldId="8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75F4F3A-A02B-43EC-BAE2-37833D458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A378DB-FBCF-48C4-B0DA-880C69BD6B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FA111-3F5D-499F-89FB-094C753A3075}" type="datetimeFigureOut">
              <a:rPr lang="en-US" smtClean="0"/>
              <a:t>18/11/24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B453A7-EF44-4DE9-A057-5B66F86EE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F1F2B-B4B3-4568-9259-100FD9B3CB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F65F5-A93A-4334-8305-5D5776E6A5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1333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DCA80-695D-4EBA-B51E-74FAEAB052C2}" type="datetimeFigureOut">
              <a:rPr lang="en-US" smtClean="0"/>
              <a:t>18/11/24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3602-ED7E-4935-88FF-52284C850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3443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 with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EBF3-4757-B44C-8708-56DDA1D42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ED71E-B13C-EB49-BBCB-61A0D4380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A80E3-F5DF-AA4E-B067-B542A6A4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BA72-D230-B34C-9687-02D528E2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E7FB62-B5DD-469A-A629-2762005237BC}"/>
              </a:ext>
            </a:extLst>
          </p:cNvPr>
          <p:cNvSpPr txBox="1"/>
          <p:nvPr userDrawn="1"/>
        </p:nvSpPr>
        <p:spPr>
          <a:xfrm>
            <a:off x="9139030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203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_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6FF0C2-62B0-E249-8D8F-11CD2EBF5D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826987"/>
            <a:ext cx="3327401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A21BCBD-7CFB-1C42-818A-23DA9F40C4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4660" y="1826987"/>
            <a:ext cx="3328898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CE47A33-B120-7841-AE6F-49F4F7FCA8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23363" y="1826987"/>
            <a:ext cx="3333389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D65C025B-6D6E-3445-8237-F6487E66C7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81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27DDB5E8-25DE-FD44-A530-56A3613D40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322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E3602706-41F7-154D-AB82-F8B3F41139C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0263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AD20C-7511-4242-B448-4339B45167BB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184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851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74838DEE-1519-4A4F-BB35-14196A5FA2B3}"/>
              </a:ext>
            </a:extLst>
          </p:cNvPr>
          <p:cNvSpPr>
            <a:spLocks noGrp="1" noChangeAspect="1"/>
          </p:cNvSpPr>
          <p:nvPr>
            <p:ph sz="quarter" idx="13"/>
          </p:nvPr>
        </p:nvSpPr>
        <p:spPr>
          <a:xfrm>
            <a:off x="785790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E46C3A1-15D0-E84D-9D6B-DA72666CE30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55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BDEB8EBB-8EE3-D149-A2C9-577002544B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6873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0930C9-F5DB-8F4E-8780-52F6263163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790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4ECBA33-6783-054F-83A2-A6BA9CCD08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8862" y="1163638"/>
            <a:ext cx="105156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111D3B2-47B5-F74D-B59F-F9523CD6824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76000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EB93BCC2-325F-F848-97AF-21EE47D732A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76873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ED4A5-5420-4E91-881E-2649AD40A9BE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935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B49D466-DDA7-6A46-9371-9C5FCC577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861" y="1777999"/>
            <a:ext cx="1684337" cy="1257503"/>
          </a:xfrm>
          <a:blipFill dpi="0" rotWithShape="1">
            <a:blip r:embed="rId3"/>
            <a:srcRect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0F9F1BB2-E4F0-A140-B87B-7AD718F09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8861" y="3142354"/>
            <a:ext cx="1684337" cy="125750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C617290-BAA9-2A4A-808F-CEF6893B908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8861" y="4506709"/>
            <a:ext cx="1684337" cy="125750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CDBD778-9BAD-B34A-84DE-E59E3E67BE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90361" y="1778000"/>
            <a:ext cx="8663439" cy="1257300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8FB96DA-3F82-B647-B4BC-8E3B0BBB22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90361" y="3141663"/>
            <a:ext cx="8663439" cy="1258887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2E8D075-7756-5440-A8E8-B25086F8C6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690361" y="4506913"/>
            <a:ext cx="8663439" cy="1257300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08ADA0-9638-451B-A9F6-2CB5AB8018F0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0743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with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D1997-3D8A-E641-9436-DA995A420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E2BB-FF72-A045-A9C9-71AEBE3CB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DA79-C325-DB4D-89A7-E559546EB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226907-B900-6648-97B8-EDBB120815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29DDBE-A6E2-4B71-9181-286EB2D2652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3062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DE1DA832-2C0B-AD4B-A57B-07C18BDD22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5910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BC51F3A0-8A9A-5343-8ECC-4CB8AC2CB1C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83328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4F1FD0F0-2690-DD42-B128-C82B7A4096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20746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7FBA372E-7003-5B49-91B5-6C38F770533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5910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9E9DA955-3270-2B47-8141-5844E869F35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64619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E7CE3DA0-FAAB-2A41-A228-0F255FAA1D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02037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7A3EB01F-F405-C848-A667-15399DEE05C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962245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42D2C8D8-9611-4441-A55B-3D2A776B948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664619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A40CD790-05FA-7C4F-A95B-407E9599FDD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83328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8BDFB594-C390-DE45-9F1C-17A10855180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302037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D4328BE7-4D8D-BE4A-8AC4-D6B168765B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120746" y="2751024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2DD4497D-5DC7-7740-996B-55E60106993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939455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86CAB8-54E4-4626-9B69-58560EF85450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7263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47094EE-B0D7-C640-ABCD-00EDAA8C0B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1778001"/>
            <a:ext cx="5175250" cy="457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6BA4A4C-D422-FE42-9BFD-F588D4A3A74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0052" y="1778001"/>
            <a:ext cx="5175250" cy="457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79FAF4E-10F0-1049-B758-D891986854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200" y="2235201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170EA71-0A9E-354D-AF4A-CA69AE8AB7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17670" y="2235201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1CA1B21-86E2-384B-8C73-8311F05F78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8200" y="3768952"/>
            <a:ext cx="5175250" cy="4572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6AE583B-99C8-4540-990A-623C78B2C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20052" y="3768952"/>
            <a:ext cx="5175250" cy="4572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D96DE5BA-D243-E64A-9B8B-EE8C12F71C8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8200" y="4226152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B2581E32-6F9F-2B41-BF0D-C285185AC29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7670" y="4226152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9BC8EE-172D-4F0A-AAE8-894215ADE5CC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9882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07850B8-0EB5-B84D-8363-80AFF94BB3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778001"/>
            <a:ext cx="1684337" cy="442686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400"/>
            </a:lvl2pPr>
          </a:lstStyle>
          <a:p>
            <a:pPr lvl="0"/>
            <a:r>
              <a:rPr lang="en-US" dirty="0"/>
              <a:t>Title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E7A3F9D-AFBD-6149-A6EC-1DF3C2954A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120573"/>
            <a:ext cx="1684337" cy="442686"/>
          </a:xfrm>
        </p:spPr>
        <p:txBody>
          <a:bodyPr/>
          <a:lstStyle>
            <a:lvl1pPr>
              <a:defRPr lang="en-GB" sz="2400" b="1" kern="1200" dirty="0">
                <a:solidFill>
                  <a:schemeClr val="accent1"/>
                </a:solidFill>
                <a:latin typeface="TESCO Modern" panose="02000506030000020004" pitchFamily="2" charset="0"/>
                <a:ea typeface="+mn-ea"/>
                <a:cs typeface="+mn-cs"/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Title</a:t>
            </a:r>
            <a:endParaRPr lang="en-GB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AA8C4F31-914D-3B4A-80B4-AC365A6F9F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4463145"/>
            <a:ext cx="1684337" cy="442686"/>
          </a:xfrm>
        </p:spPr>
        <p:txBody>
          <a:bodyPr/>
          <a:lstStyle>
            <a:lvl1pPr>
              <a:defRPr lang="en-GB" sz="2400" b="1" kern="1200" dirty="0">
                <a:solidFill>
                  <a:schemeClr val="accent1"/>
                </a:solidFill>
                <a:latin typeface="TESCO Modern" panose="02000506030000020004" pitchFamily="2" charset="0"/>
                <a:ea typeface="+mn-ea"/>
                <a:cs typeface="+mn-cs"/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Title</a:t>
            </a:r>
            <a:endParaRPr lang="en-GB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EBAE134-67F4-A940-AA80-87099F39E0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99657" y="1778001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3B70583-45E7-4143-9EF1-CF46102D92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99657" y="3120573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8148AEF4-423F-C64C-9D1E-B0F3B83422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99657" y="4463145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73AF8C-DBB5-417F-9AAE-1FCDF09A07E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4724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ngle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155BD-A2CA-7E44-90DD-B68C9E0C9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52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43BD3E-EF08-BF42-ABE5-BB4EC31E83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38599" y="1735843"/>
            <a:ext cx="7315199" cy="4473045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EF9262F7-E85F-D84A-BE37-EB8BD0BE12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A63080-3529-9847-A9A6-A4B15C742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E3DED-3602-4A7F-8447-37A2ED1175C8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921436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9156" y="365125"/>
            <a:ext cx="4686301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D1997-3D8A-E641-9436-DA995A420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9156" y="1847850"/>
            <a:ext cx="5157787" cy="823912"/>
          </a:xfrm>
        </p:spPr>
        <p:txBody>
          <a:bodyPr anchor="ctr"/>
          <a:lstStyle>
            <a:lvl1pPr marL="0" indent="0" algn="thaiDist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E2BB-FF72-A045-A9C9-71AEBE3CB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9156" y="2671762"/>
            <a:ext cx="5157787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19156" y="6356350"/>
            <a:ext cx="4114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26C5C79-1ED5-DB48-A53D-6631E7D29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ltGray">
          <a:xfrm>
            <a:off x="0" y="0"/>
            <a:ext cx="6016626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FB2ECC-D597-43DB-93F7-A25C78976BD3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0318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2706A-0CFE-5646-8CDF-6438E07760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8199" y="4696688"/>
            <a:ext cx="4974771" cy="1995055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42A84C-16BF-2745-9C51-495E537AC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A8F0F3C-E5CB-164C-BCAE-BC2EE003EE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7142" y="4696688"/>
            <a:ext cx="4974771" cy="1995055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9EEA6-71E9-4AE2-B4C4-36C2CCC3930A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453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EBF3-4757-B44C-8708-56DDA1D42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ED71E-B13C-EB49-BBCB-61A0D4380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A80E3-F5DF-AA4E-B067-B542A6A4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BA72-D230-B34C-9687-02D528E2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A5E91-2264-4A92-BE84-B7A38E1F83DA}"/>
              </a:ext>
            </a:extLst>
          </p:cNvPr>
          <p:cNvSpPr txBox="1"/>
          <p:nvPr userDrawn="1"/>
        </p:nvSpPr>
        <p:spPr>
          <a:xfrm>
            <a:off x="9139030" y="6444476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0816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 l="-3000" t="-5000" r="-3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C87BE0-F497-F04D-B8C4-F66C1DCF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pPr/>
              <a:t>18/11/24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0F189-A422-7D46-BE29-07074FB8B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4169F-F304-4AF7-BAEE-BEEA5120BC59}"/>
              </a:ext>
            </a:extLst>
          </p:cNvPr>
          <p:cNvSpPr txBox="1"/>
          <p:nvPr userDrawn="1"/>
        </p:nvSpPr>
        <p:spPr>
          <a:xfrm>
            <a:off x="9248361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874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logo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D7097-733E-C641-97B7-E0F091E3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t>18/11/24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FFA04-D271-D84F-BBD4-EB88C71ED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819B-D120-1C44-8594-56C449786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CE2535F-1E9A-1543-AEFC-D8D5C148F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443122-CC41-4B64-8697-3E0384B8B271}"/>
              </a:ext>
            </a:extLst>
          </p:cNvPr>
          <p:cNvSpPr txBox="1"/>
          <p:nvPr userDrawn="1"/>
        </p:nvSpPr>
        <p:spPr>
          <a:xfrm>
            <a:off x="9190383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092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D7097-733E-C641-97B7-E0F091E3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t>18/11/24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FFA04-D271-D84F-BBD4-EB88C71ED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819B-D120-1C44-8594-56C449786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CE2535F-1E9A-1543-AEFC-D8D5C148F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94E1AA-4BAC-4356-B1CE-A68622E3FCAB}"/>
              </a:ext>
            </a:extLst>
          </p:cNvPr>
          <p:cNvSpPr txBox="1"/>
          <p:nvPr userDrawn="1"/>
        </p:nvSpPr>
        <p:spPr>
          <a:xfrm>
            <a:off x="9425609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633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D756-0BF2-544B-9D28-08C63307F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3B548-EC8F-E542-80C4-CA5EE4E00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D54E9-AC7D-6249-9984-455FBD1E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863C2-3E11-A547-8F09-818212A88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E36A4-AB38-4191-8C1D-3D9C33C56725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145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878BF-0665-C749-BE49-A3AEFAF08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7B5EB-E6C3-0A49-9878-8030CDC53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22EB4-4B38-4B4E-9E46-80FFA23CF2D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597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C12B5-DC4A-4D97-8E6C-A5CF47947A72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0851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w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CB244E7-FF84-F542-96D6-008CBA58D7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802636"/>
            <a:ext cx="10918825" cy="2531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80DA4-BB73-4570-B9AA-1B5B431AE8E5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9628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6FF0C2-62B0-E249-8D8F-11CD2EBF5D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826987"/>
            <a:ext cx="3327401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A21BCBD-7CFB-1C42-818A-23DA9F40C4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4660" y="1826987"/>
            <a:ext cx="3328898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CE47A33-B120-7841-AE6F-49F4F7FCA8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23363" y="1826987"/>
            <a:ext cx="3333389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038288-A5EF-9E4A-9C99-B670345FBDC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35025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C108420-CAB0-B140-98E1-B81C74E4F38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432299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532E1C9B-E8FA-2F4B-B927-3C2073FDAE5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16331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936A00-3983-4B4C-B0DC-F1AAF34B562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718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1EC097-DD4F-D741-B06F-12D64E0CC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35593-E541-4D43-8FCA-2B1782302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99273-28F4-9F42-85DF-F49A74372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18/11/24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40212-0198-0349-ABBC-B82D8558A6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A3231-1FEF-9A4E-A76A-94735B95FA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5E35803A-0A1A-6843-B3B0-A58E93ECC5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2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1" r:id="rId3"/>
    <p:sldLayoutId id="2147483664" r:id="rId4"/>
    <p:sldLayoutId id="2147483650" r:id="rId5"/>
    <p:sldLayoutId id="2147483652" r:id="rId6"/>
    <p:sldLayoutId id="2147483696" r:id="rId7"/>
    <p:sldLayoutId id="2147483695" r:id="rId8"/>
    <p:sldLayoutId id="2147483692" r:id="rId9"/>
    <p:sldLayoutId id="2147483689" r:id="rId10"/>
    <p:sldLayoutId id="2147483687" r:id="rId11"/>
    <p:sldLayoutId id="2147483688" r:id="rId12"/>
    <p:sldLayoutId id="2147483653" r:id="rId13"/>
    <p:sldLayoutId id="2147483693" r:id="rId14"/>
    <p:sldLayoutId id="2147483691" r:id="rId15"/>
    <p:sldLayoutId id="2147483694" r:id="rId16"/>
    <p:sldLayoutId id="2147483654" r:id="rId17"/>
    <p:sldLayoutId id="2147483690" r:id="rId18"/>
    <p:sldLayoutId id="2147483655" r:id="rId19"/>
    <p:sldLayoutId id="214748369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Lotuss Smart HL" panose="02000000000000000000" pitchFamily="2" charset="-34"/>
          <a:ea typeface="+mj-ea"/>
          <a:cs typeface="Lotuss Smart HL" panose="020000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F8DF221-5183-0844-88BB-B6AA644EC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367619"/>
          </a:xfrm>
        </p:spPr>
        <p:txBody>
          <a:bodyPr/>
          <a:lstStyle/>
          <a:p>
            <a:endParaRPr lang="en-TH" dirty="0">
              <a:latin typeface="Lotuss Smart TX" panose="02000000000000000000" pitchFamily="2" charset="-34"/>
              <a:cs typeface="Lotuss Smart TX" panose="02000000000000000000" pitchFamily="2" charset="-3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24F1CF-8D14-4938-BC53-0B807D9D8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3609975"/>
            <a:ext cx="9499333" cy="628650"/>
          </a:xfrm>
        </p:spPr>
        <p:txBody>
          <a:bodyPr/>
          <a:lstStyle/>
          <a:p>
            <a:r>
              <a:rPr lang="th-TH" dirty="0"/>
              <a:t>คู่มือการใช้ </a:t>
            </a:r>
            <a:r>
              <a:rPr lang="en-US" dirty="0"/>
              <a:t>Sourcing request</a:t>
            </a:r>
            <a:r>
              <a:rPr lang="th-TH" dirty="0"/>
              <a:t> อย่างง่าย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431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3 Approver </a:t>
            </a:r>
            <a:br>
              <a:rPr lang="en-US" dirty="0"/>
            </a:br>
            <a:br>
              <a:rPr lang="th-TH" dirty="0"/>
            </a:br>
            <a:r>
              <a:rPr lang="th-TH" sz="2000" b="0" dirty="0"/>
              <a:t>ผู้สร้างคำขอจะไม่สามารถเป็นผู้อนุมัติในงานเดียวกันได้</a:t>
            </a:r>
            <a:endParaRPr lang="en-US" sz="2000" b="0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2E20F73-1B84-4E9E-A357-ECBA373A8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202" y="1958741"/>
            <a:ext cx="6167302" cy="3591401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D8FFB3D-B019-4F48-8584-4EB08A9DB5E1}"/>
              </a:ext>
            </a:extLst>
          </p:cNvPr>
          <p:cNvSpPr/>
          <p:nvPr/>
        </p:nvSpPr>
        <p:spPr>
          <a:xfrm>
            <a:off x="838200" y="4069862"/>
            <a:ext cx="1189006" cy="30321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833A78E-DE6A-4E8C-B17C-BF7252EEE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292" y="2010096"/>
            <a:ext cx="4279506" cy="3165792"/>
          </a:xfrm>
          <a:prstGeom prst="rect">
            <a:avLst/>
          </a:prstGeom>
        </p:spPr>
      </p:pic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84DD711-85CF-4AF3-8C54-29D3360CA51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087349" y="968713"/>
            <a:ext cx="417905" cy="5727196"/>
          </a:xfrm>
          <a:prstGeom prst="bentConnector2">
            <a:avLst/>
          </a:prstGeom>
          <a:ln w="4762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339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สำหรับ </a:t>
            </a:r>
            <a:r>
              <a:rPr lang="en-US" dirty="0"/>
              <a:t>Reviewer </a:t>
            </a:r>
            <a:r>
              <a:rPr lang="th-TH" dirty="0"/>
              <a:t>จะมีหรือไม่มีก็ได้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DC9924-76B3-494C-823A-974BA07C5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59284"/>
            <a:ext cx="10515600" cy="28912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E905D60-D100-4B72-BD0B-B09C24BA0A9E}"/>
              </a:ext>
            </a:extLst>
          </p:cNvPr>
          <p:cNvSpPr/>
          <p:nvPr/>
        </p:nvSpPr>
        <p:spPr>
          <a:xfrm>
            <a:off x="10632440" y="5159044"/>
            <a:ext cx="919480" cy="30321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392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580" y="220746"/>
            <a:ext cx="10515600" cy="1325563"/>
          </a:xfrm>
        </p:spPr>
        <p:txBody>
          <a:bodyPr/>
          <a:lstStyle/>
          <a:p>
            <a:r>
              <a:rPr lang="en-US" dirty="0"/>
              <a:t>Check status &amp; History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8DBB25-669E-47EE-ADB4-BE131B3F5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690688"/>
            <a:ext cx="10241280" cy="40103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9E44B98-7C2A-4CED-A957-C1818567D6E5}"/>
              </a:ext>
            </a:extLst>
          </p:cNvPr>
          <p:cNvSpPr/>
          <p:nvPr/>
        </p:nvSpPr>
        <p:spPr>
          <a:xfrm>
            <a:off x="9587830" y="2558618"/>
            <a:ext cx="1153963" cy="236162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8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580" y="220746"/>
            <a:ext cx="10515600" cy="13255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BF157D-2B16-4B27-A754-4EF0B29DF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37" y="1882547"/>
            <a:ext cx="10000648" cy="309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426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7CA5BC-549D-4882-99D0-B1FC6447E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27906"/>
            <a:ext cx="5175226" cy="5731844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ED3140FC-EE4A-4302-9960-0C108BAC8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36" y="-634"/>
            <a:ext cx="10515600" cy="799532"/>
          </a:xfrm>
        </p:spPr>
        <p:txBody>
          <a:bodyPr>
            <a:normAutofit/>
          </a:bodyPr>
          <a:lstStyle/>
          <a:p>
            <a:r>
              <a:rPr lang="en-US" sz="2400" i="0" u="none" strike="noStrike" baseline="0" dirty="0">
                <a:latin typeface="CordiaNew"/>
              </a:rPr>
              <a:t>Sourcing Status which will display on each item on Item List by the following</a:t>
            </a:r>
            <a:endParaRPr lang="en-US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08BA71B-E4EB-403A-B9B1-AF7C7F163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040" y="1120099"/>
            <a:ext cx="5336235" cy="20754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559579-6708-4A53-8EE8-5E0480C28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295" y="4038207"/>
            <a:ext cx="4656304" cy="94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26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644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CBB5B5-3633-43DC-B8C4-1DE2429301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322" y="1757144"/>
            <a:ext cx="10536035" cy="4298216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165429-67F9-4D84-8E74-D603B85DA1D6}"/>
              </a:ext>
            </a:extLst>
          </p:cNvPr>
          <p:cNvSpPr/>
          <p:nvPr/>
        </p:nvSpPr>
        <p:spPr>
          <a:xfrm>
            <a:off x="839001" y="2062480"/>
            <a:ext cx="1386039" cy="46736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5ACA50-4091-404C-BE35-372EE54D0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21" y="358616"/>
            <a:ext cx="10114280" cy="888048"/>
          </a:xfrm>
        </p:spPr>
        <p:txBody>
          <a:bodyPr/>
          <a:lstStyle/>
          <a:p>
            <a:r>
              <a:rPr lang="th-TH" dirty="0"/>
              <a:t>เข้า </a:t>
            </a:r>
            <a:r>
              <a:rPr lang="en-US" dirty="0"/>
              <a:t>OneLogin</a:t>
            </a:r>
          </a:p>
        </p:txBody>
      </p:sp>
    </p:spTree>
    <p:extLst>
      <p:ext uri="{BB962C8B-B14F-4D97-AF65-F5344CB8AC3E}">
        <p14:creationId xmlns:p14="http://schemas.microsoft.com/office/powerpoint/2010/main" val="723416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A0A4D-0523-4B5A-B388-40A2A8176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2640"/>
            <a:ext cx="10114280" cy="888048"/>
          </a:xfrm>
        </p:spPr>
        <p:txBody>
          <a:bodyPr/>
          <a:lstStyle/>
          <a:p>
            <a:r>
              <a:rPr lang="en-US" dirty="0"/>
              <a:t>Search </a:t>
            </a:r>
            <a:r>
              <a:rPr lang="th-TH" dirty="0"/>
              <a:t>หา </a:t>
            </a:r>
            <a:r>
              <a:rPr lang="en-US" dirty="0"/>
              <a:t>“</a:t>
            </a:r>
            <a:r>
              <a:rPr lang="en-US" dirty="0" err="1"/>
              <a:t>Pantavanij</a:t>
            </a:r>
            <a:r>
              <a:rPr lang="en-US" dirty="0"/>
              <a:t>”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D47186-99BE-401D-9162-2FBCE0F7E9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6840" y="1774549"/>
            <a:ext cx="9657080" cy="4718326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08D7A7-0756-4A80-B954-7D38454A33F6}"/>
              </a:ext>
            </a:extLst>
          </p:cNvPr>
          <p:cNvSpPr/>
          <p:nvPr/>
        </p:nvSpPr>
        <p:spPr>
          <a:xfrm>
            <a:off x="1860885" y="3271520"/>
            <a:ext cx="2059272" cy="135128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04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เลือกสร้างคำขอ </a:t>
            </a:r>
            <a:r>
              <a:rPr lang="en-US" dirty="0"/>
              <a:t>Sourcing request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FFB4B9-B24E-4693-8F3D-A9F78EE342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640" y="1570597"/>
            <a:ext cx="10515600" cy="4292433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3B1DF4-AA7F-466D-AAD6-D1EE343AAF12}"/>
              </a:ext>
            </a:extLst>
          </p:cNvPr>
          <p:cNvSpPr/>
          <p:nvPr/>
        </p:nvSpPr>
        <p:spPr>
          <a:xfrm>
            <a:off x="1556085" y="3794760"/>
            <a:ext cx="1654475" cy="3810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07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เลือก </a:t>
            </a:r>
            <a:r>
              <a:rPr lang="en-US" dirty="0"/>
              <a:t>Create Request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2FF1DE5-5A6B-4A77-8FAD-DE139D2C0E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8732" y="1690688"/>
            <a:ext cx="10418696" cy="4351338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F9939E0-3CE6-404D-A4B2-FB74FEA18F32}"/>
              </a:ext>
            </a:extLst>
          </p:cNvPr>
          <p:cNvSpPr/>
          <p:nvPr/>
        </p:nvSpPr>
        <p:spPr>
          <a:xfrm>
            <a:off x="5599765" y="4832032"/>
            <a:ext cx="2059272" cy="67056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59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  Request Detail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9939E0-3CE6-404D-A4B2-FB74FEA18F32}"/>
              </a:ext>
            </a:extLst>
          </p:cNvPr>
          <p:cNvSpPr/>
          <p:nvPr/>
        </p:nvSpPr>
        <p:spPr>
          <a:xfrm>
            <a:off x="5599765" y="4832032"/>
            <a:ext cx="2059272" cy="67056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B47CF7BD-C1D7-461B-89AA-37ECCAA27A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20825"/>
            <a:ext cx="10235594" cy="4351338"/>
          </a:xfrm>
        </p:spPr>
      </p:pic>
    </p:spTree>
    <p:extLst>
      <p:ext uri="{BB962C8B-B14F-4D97-AF65-F5344CB8AC3E}">
        <p14:creationId xmlns:p14="http://schemas.microsoft.com/office/powerpoint/2010/main" val="1813589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453" y="327830"/>
            <a:ext cx="10835640" cy="708490"/>
          </a:xfrm>
        </p:spPr>
        <p:txBody>
          <a:bodyPr>
            <a:normAutofit fontScale="90000"/>
          </a:bodyPr>
          <a:lstStyle/>
          <a:p>
            <a:r>
              <a:rPr lang="en-US" dirty="0"/>
              <a:t>Step 2  Add Item</a:t>
            </a:r>
            <a:r>
              <a:rPr lang="th-TH" dirty="0"/>
              <a:t> หรือ </a:t>
            </a:r>
            <a:r>
              <a:rPr lang="en-US" dirty="0"/>
              <a:t>Upload Item</a:t>
            </a:r>
            <a:r>
              <a:rPr lang="th-TH" dirty="0"/>
              <a:t> เลือกอย่างใดอย่างหนึ่ง</a:t>
            </a:r>
            <a:br>
              <a:rPr lang="en-US" dirty="0"/>
            </a:br>
            <a:endParaRPr lang="en-US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08D51018-1044-42F9-9D97-16EDC4ED21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273" y="1581859"/>
            <a:ext cx="6876939" cy="3803917"/>
          </a:xfr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BB04C72-1545-47A7-8ED0-710FE4CAF392}"/>
              </a:ext>
            </a:extLst>
          </p:cNvPr>
          <p:cNvSpPr txBox="1">
            <a:spLocks/>
          </p:cNvSpPr>
          <p:nvPr/>
        </p:nvSpPr>
        <p:spPr>
          <a:xfrm>
            <a:off x="689453" y="970938"/>
            <a:ext cx="10835640" cy="708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Lotuss Smart HL" panose="02000000000000000000" pitchFamily="2" charset="-34"/>
                <a:ea typeface="+mj-ea"/>
                <a:cs typeface="Lotuss Smart HL" panose="02000000000000000000" pitchFamily="2" charset="-34"/>
              </a:defRPr>
            </a:lvl1pPr>
          </a:lstStyle>
          <a:p>
            <a:r>
              <a:rPr lang="en-US" dirty="0"/>
              <a:t>2.1 Add Item</a:t>
            </a:r>
            <a:br>
              <a:rPr lang="en-US" dirty="0"/>
            </a:b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12FA25-E4CD-4A2B-98E4-B983FDC522CD}"/>
              </a:ext>
            </a:extLst>
          </p:cNvPr>
          <p:cNvSpPr/>
          <p:nvPr/>
        </p:nvSpPr>
        <p:spPr>
          <a:xfrm>
            <a:off x="3911600" y="4931953"/>
            <a:ext cx="938764" cy="37459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2EFADBB-43E1-42D5-8C60-B3E0F7EA6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974" y="1795883"/>
            <a:ext cx="3972637" cy="3671173"/>
          </a:xfrm>
          <a:prstGeom prst="rect">
            <a:avLst/>
          </a:prstGeom>
        </p:spPr>
      </p:pic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EBDEF68F-2474-4289-ABD8-BC35E1FAB40C}"/>
              </a:ext>
            </a:extLst>
          </p:cNvPr>
          <p:cNvCxnSpPr>
            <a:endCxn id="23" idx="1"/>
          </p:cNvCxnSpPr>
          <p:nvPr/>
        </p:nvCxnSpPr>
        <p:spPr>
          <a:xfrm flipV="1">
            <a:off x="4850364" y="3631470"/>
            <a:ext cx="2904610" cy="1487782"/>
          </a:xfrm>
          <a:prstGeom prst="bentConnector3">
            <a:avLst/>
          </a:prstGeom>
          <a:ln w="4762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077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58875"/>
          </a:xfrm>
        </p:spPr>
        <p:txBody>
          <a:bodyPr/>
          <a:lstStyle/>
          <a:p>
            <a:r>
              <a:rPr lang="en-US" dirty="0"/>
              <a:t>2.2 Upload Item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D1E7F14-EE8F-4899-AE2E-D337D53FC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807" y="1781593"/>
            <a:ext cx="4784738" cy="4351338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BC6E652-DD65-4505-8EEE-5104A80590CD}"/>
              </a:ext>
            </a:extLst>
          </p:cNvPr>
          <p:cNvSpPr txBox="1">
            <a:spLocks/>
          </p:cNvSpPr>
          <p:nvPr/>
        </p:nvSpPr>
        <p:spPr>
          <a:xfrm>
            <a:off x="838200" y="933767"/>
            <a:ext cx="10515600" cy="115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/>
                </a:solidFill>
                <a:latin typeface="Lotuss Smart HL" panose="02000000000000000000" pitchFamily="2" charset="-34"/>
                <a:ea typeface="+mj-ea"/>
                <a:cs typeface="Lotuss Smart HL" panose="02000000000000000000" pitchFamily="2" charset="-34"/>
              </a:defRPr>
            </a:lvl1pPr>
          </a:lstStyle>
          <a:p>
            <a:r>
              <a:rPr lang="th-TH" sz="1800" b="0" dirty="0"/>
              <a:t>กรณีที่ประมูลหลาย </a:t>
            </a:r>
            <a:r>
              <a:rPr lang="en-US" sz="1800" b="0" dirty="0"/>
              <a:t>Item </a:t>
            </a:r>
            <a:r>
              <a:rPr lang="th-TH" sz="1800" b="0" dirty="0"/>
              <a:t>ให้เลือก </a:t>
            </a:r>
            <a:r>
              <a:rPr lang="en-US" sz="1800" b="0" dirty="0"/>
              <a:t>Download Template </a:t>
            </a:r>
            <a:r>
              <a:rPr lang="th-TH" sz="1800" b="0" dirty="0"/>
              <a:t>แล้วเลือก </a:t>
            </a:r>
            <a:r>
              <a:rPr lang="en-US" sz="1800" b="0" dirty="0"/>
              <a:t>Quantity Template </a:t>
            </a:r>
            <a:r>
              <a:rPr lang="th-TH" sz="1800" b="0" dirty="0"/>
              <a:t>เพื่อ </a:t>
            </a:r>
            <a:r>
              <a:rPr lang="en-US" sz="1800" b="0" dirty="0"/>
              <a:t>Download Excel</a:t>
            </a:r>
          </a:p>
          <a:p>
            <a:r>
              <a:rPr lang="en-US" sz="1800" b="0" dirty="0"/>
              <a:t>Template </a:t>
            </a:r>
            <a:r>
              <a:rPr lang="th-TH" sz="1800" b="0" dirty="0"/>
              <a:t>ตามตาราง</a:t>
            </a:r>
            <a:endParaRPr lang="en-US" sz="1800" b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759387-5EC4-4548-9BB9-F78AE9E78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8726" y="1910080"/>
            <a:ext cx="5645074" cy="3394393"/>
          </a:xfrm>
          <a:prstGeom prst="rect">
            <a:avLst/>
          </a:prstGeom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A5A78CDC-CD99-4DDC-AD83-7F0E0F0FF8AF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3525520" y="3607277"/>
            <a:ext cx="2183206" cy="1615916"/>
          </a:xfrm>
          <a:prstGeom prst="bentConnector3">
            <a:avLst/>
          </a:prstGeom>
          <a:ln w="4762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CC0F4A8-8E2B-48B1-9CA5-9A4D08C3DAD1}"/>
              </a:ext>
            </a:extLst>
          </p:cNvPr>
          <p:cNvSpPr/>
          <p:nvPr/>
        </p:nvSpPr>
        <p:spPr>
          <a:xfrm>
            <a:off x="2373188" y="4578060"/>
            <a:ext cx="1189006" cy="37459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61DF14-969D-46FA-818C-207B24345316}"/>
              </a:ext>
            </a:extLst>
          </p:cNvPr>
          <p:cNvSpPr/>
          <p:nvPr/>
        </p:nvSpPr>
        <p:spPr>
          <a:xfrm>
            <a:off x="2373188" y="5035894"/>
            <a:ext cx="1189006" cy="37459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55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7AF41-4507-422E-BCF6-55304E55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เลือก </a:t>
            </a:r>
            <a:r>
              <a:rPr lang="en-US" dirty="0"/>
              <a:t>Upload Item</a:t>
            </a:r>
            <a:r>
              <a:rPr lang="th-TH" dirty="0"/>
              <a:t> โดยใช้ </a:t>
            </a:r>
            <a:r>
              <a:rPr lang="en-US" dirty="0"/>
              <a:t>Template Excel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6298D-42C0-430C-ADF1-81E1B2938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838" y="2113186"/>
            <a:ext cx="5040472" cy="26316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199CB3-981F-453D-95B1-9E7BD5BF6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" y="1889567"/>
            <a:ext cx="5197883" cy="34545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8C65F9A-2C1B-4754-B37D-73AA3075C9B6}"/>
              </a:ext>
            </a:extLst>
          </p:cNvPr>
          <p:cNvSpPr/>
          <p:nvPr/>
        </p:nvSpPr>
        <p:spPr>
          <a:xfrm>
            <a:off x="3407626" y="4030054"/>
            <a:ext cx="1189006" cy="37459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2DA7C1D3-03C5-4957-8287-FB20440D08CC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4596632" y="3429000"/>
            <a:ext cx="2183206" cy="788354"/>
          </a:xfrm>
          <a:prstGeom prst="bentConnector3">
            <a:avLst/>
          </a:prstGeom>
          <a:ln w="4762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822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40403F"/>
      </a:dk1>
      <a:lt1>
        <a:srgbClr val="FFFFFF"/>
      </a:lt1>
      <a:dk2>
        <a:srgbClr val="707371"/>
      </a:dk2>
      <a:lt2>
        <a:srgbClr val="9EA2A2"/>
      </a:lt2>
      <a:accent1>
        <a:srgbClr val="00BCB3"/>
      </a:accent1>
      <a:accent2>
        <a:srgbClr val="F9BE00"/>
      </a:accent2>
      <a:accent3>
        <a:srgbClr val="C3D311"/>
      </a:accent3>
      <a:accent4>
        <a:srgbClr val="8BD3E6"/>
      </a:accent4>
      <a:accent5>
        <a:srgbClr val="FF681E"/>
      </a:accent5>
      <a:accent6>
        <a:srgbClr val="EA8699"/>
      </a:accent6>
      <a:hlink>
        <a:srgbClr val="003DAB"/>
      </a:hlink>
      <a:folHlink>
        <a:srgbClr val="592B83"/>
      </a:folHlink>
    </a:clrScheme>
    <a:fontScheme name="Lotuss smart font">
      <a:majorFont>
        <a:latin typeface="Lotuss Smart HL"/>
        <a:ea typeface=""/>
        <a:cs typeface="Lotuss Smart HL"/>
      </a:majorFont>
      <a:minorFont>
        <a:latin typeface="Lotuss Smart HL"/>
        <a:ea typeface=""/>
        <a:cs typeface="Lotuss Smart H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 - Copy.potx" id="{D102B5C5-2A9E-47B1-BA43-516901978281}" vid="{A521002F-D224-4481-97A3-30BC25B983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A8AA077C8F14A98047555D1A313BD" ma:contentTypeVersion="2" ma:contentTypeDescription="Create a new document." ma:contentTypeScope="" ma:versionID="079195767ea59c3654b24b8c2c0997c1">
  <xsd:schema xmlns:xsd="http://www.w3.org/2001/XMLSchema" xmlns:xs="http://www.w3.org/2001/XMLSchema" xmlns:p="http://schemas.microsoft.com/office/2006/metadata/properties" xmlns:ns2="72692825-3860-423a-81b1-dfb1de5a0d04" targetNamespace="http://schemas.microsoft.com/office/2006/metadata/properties" ma:root="true" ma:fieldsID="0a2fab748a893967066e4683376b3e6f" ns2:_="">
    <xsd:import namespace="72692825-3860-423a-81b1-dfb1de5a0d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692825-3860-423a-81b1-dfb1de5a0d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975821-ED05-4EDA-BC61-2D19BC7032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292487-D9A4-47B0-8B3A-EE2A9EB28129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ac6bffbb-4d49-4536-9fde-bf631d7f260a"/>
    <ds:schemaRef ds:uri="http://purl.org/dc/terms/"/>
    <ds:schemaRef ds:uri="http://schemas.openxmlformats.org/package/2006/metadata/core-properties"/>
    <ds:schemaRef ds:uri="http://purl.org/dc/dcmitype/"/>
    <ds:schemaRef ds:uri="fdb38eaa-9fda-4489-b03c-57a3532c5efb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618D210-159F-4512-AD84-6921C9455E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692825-3860-423a-81b1-dfb1de5a0d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52065</TotalTime>
  <Words>117</Words>
  <Application>Microsoft Office PowerPoint</Application>
  <PresentationFormat>Widescreen</PresentationFormat>
  <Paragraphs>16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CordiaNew</vt:lpstr>
      <vt:lpstr>Lotuss Smart HL</vt:lpstr>
      <vt:lpstr>Lotuss Smart TX</vt:lpstr>
      <vt:lpstr>TESCO Modern</vt:lpstr>
      <vt:lpstr>Office Theme</vt:lpstr>
      <vt:lpstr>คู่มือการใช้ Sourcing request อย่างง่าย</vt:lpstr>
      <vt:lpstr>เข้า OneLogin</vt:lpstr>
      <vt:lpstr>Search หา “Pantavanij”</vt:lpstr>
      <vt:lpstr>เลือกสร้างคำขอ Sourcing request</vt:lpstr>
      <vt:lpstr>เลือก Create Request</vt:lpstr>
      <vt:lpstr>Step 1  Request Detail</vt:lpstr>
      <vt:lpstr>Step 2  Add Item หรือ Upload Item เลือกอย่างใดอย่างหนึ่ง </vt:lpstr>
      <vt:lpstr>2.2 Upload Item</vt:lpstr>
      <vt:lpstr>เลือก Upload Item โดยใช้ Template Excel  </vt:lpstr>
      <vt:lpstr>Step 3 Approver   ผู้สร้างคำขอจะไม่สามารถเป็นผู้อนุมัติในงานเดียวกันได้</vt:lpstr>
      <vt:lpstr>สำหรับ Reviewer จะมีหรือไม่มีก็ได้</vt:lpstr>
      <vt:lpstr>Check status &amp; History </vt:lpstr>
      <vt:lpstr>PowerPoint Presentation</vt:lpstr>
      <vt:lpstr>Sourcing Status which will display on each item on Item List by the following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PMO 2024</dc:title>
  <dc:creator>Boonsiri Sirisabsombat</dc:creator>
  <cp:lastModifiedBy>Yanathamon Sookhjinda</cp:lastModifiedBy>
  <cp:revision>157</cp:revision>
  <dcterms:created xsi:type="dcterms:W3CDTF">2024-01-25T03:44:02Z</dcterms:created>
  <dcterms:modified xsi:type="dcterms:W3CDTF">2024-11-18T06:57:20Z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0x010100C6AA8AA077C8F14A98047555D1A313BD</vt:lpwstr>
  </property>
</Properties>
</file>